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6" r:id="rId5"/>
    <p:sldId id="267" r:id="rId6"/>
    <p:sldId id="268" r:id="rId7"/>
    <p:sldId id="269" r:id="rId8"/>
    <p:sldId id="263" r:id="rId9"/>
    <p:sldId id="270" r:id="rId10"/>
    <p:sldId id="272" r:id="rId11"/>
    <p:sldId id="273" r:id="rId12"/>
    <p:sldId id="264" r:id="rId13"/>
    <p:sldId id="274" r:id="rId14"/>
    <p:sldId id="275" r:id="rId15"/>
    <p:sldId id="277" r:id="rId16"/>
    <p:sldId id="265" r:id="rId17"/>
    <p:sldId id="279" r:id="rId18"/>
    <p:sldId id="280" r:id="rId19"/>
    <p:sldId id="281" r:id="rId20"/>
    <p:sldId id="28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46"/>
    <a:srgbClr val="EF7D2D"/>
    <a:srgbClr val="2B2C31"/>
    <a:srgbClr val="C20316"/>
    <a:srgbClr val="C7020C"/>
    <a:srgbClr val="FAEED8"/>
    <a:srgbClr val="FFF9D2"/>
    <a:srgbClr val="E90000"/>
    <a:srgbClr val="9E211B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22" autoAdjust="0"/>
    <p:restoredTop sz="94660"/>
  </p:normalViewPr>
  <p:slideViewPr>
    <p:cSldViewPr snapToGrid="0">
      <p:cViewPr varScale="1">
        <p:scale>
          <a:sx n="88" d="100"/>
          <a:sy n="88" d="100"/>
        </p:scale>
        <p:origin x="1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bg>
      <p:bgPr>
        <a:solidFill>
          <a:srgbClr val="2B2C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490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280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137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2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799"/>
            <a:ext cx="3556000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5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380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5" indent="-228595" algn="l" defTabSz="914380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56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3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2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1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3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8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8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6" Type="http://schemas.openxmlformats.org/officeDocument/2006/relationships/image" Target="../media/image15.png"/><Relationship Id="rId7" Type="http://schemas.openxmlformats.org/officeDocument/2006/relationships/image" Target="../media/image8.jpg"/><Relationship Id="rId8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0.jpg"/><Relationship Id="rId5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5" Type="http://schemas.openxmlformats.org/officeDocument/2006/relationships/image" Target="../media/image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4.jpg"/><Relationship Id="rId6" Type="http://schemas.openxmlformats.org/officeDocument/2006/relationships/image" Target="../media/image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0.jpg"/><Relationship Id="rId5" Type="http://schemas.openxmlformats.org/officeDocument/2006/relationships/image" Target="../media/image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5" Type="http://schemas.openxmlformats.org/officeDocument/2006/relationships/image" Target="../media/image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4.jp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HSVmode:HS">
            <a:extLst>
              <a:ext uri="{FF2B5EF4-FFF2-40B4-BE49-F238E27FC236}">
                <a16:creationId xmlns:a16="http://schemas.microsoft.com/office/drawing/2014/main" id="{A78357FD-BB87-ED3D-ED69-55AD09CE7E3D}"/>
              </a:ext>
            </a:extLst>
          </p:cNvPr>
          <p:cNvSpPr txBox="1"/>
          <p:nvPr/>
        </p:nvSpPr>
        <p:spPr>
          <a:xfrm>
            <a:off x="3410857" y="-827314"/>
            <a:ext cx="144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/>
              </a:rPr>
              <a:t>HSVmode:HV</a:t>
            </a:r>
            <a:endParaRPr lang="zh-CN" altLang="en-US" dirty="0"/>
          </a:p>
        </p:txBody>
      </p:sp>
      <p:pic>
        <p:nvPicPr>
          <p:cNvPr id="43" name="Picture 42" descr="118-苏州大学-im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435" y="1620050"/>
            <a:ext cx="7620000" cy="4762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flipH="1">
            <a:off x="0" y="2945705"/>
            <a:ext cx="7772400" cy="2567589"/>
          </a:xfrm>
          <a:prstGeom prst="rect">
            <a:avLst/>
          </a:prstGeom>
          <a:solidFill>
            <a:srgbClr val="6B0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2F0307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-8380" y="3061201"/>
            <a:ext cx="7772400" cy="96763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苏州大学汇报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4974" y="4206130"/>
            <a:ext cx="6125036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print the demonstrate on a projector or computer, or print the presentationpresentation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34010" y="4809888"/>
            <a:ext cx="5261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选题背景  </a:t>
            </a:r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|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  研究方法  </a:t>
            </a:r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|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  研究成果  </a:t>
            </a:r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|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  设计总结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18223" y="6387105"/>
            <a:ext cx="273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答辩人：</a:t>
            </a:r>
            <a:r>
              <a:rPr kumimoji="1"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XX|</a:t>
            </a:r>
            <a:r>
              <a:rPr kumimoji="1"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  指导老师：</a:t>
            </a:r>
            <a:r>
              <a:rPr kumimoji="1"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XXX</a:t>
            </a:r>
            <a:endParaRPr kumimoji="1"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541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7" grpId="0"/>
      <p:bldP spid="8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flipH="1">
            <a:off x="-24494" y="319591"/>
            <a:ext cx="12216494" cy="3199026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54" y="621695"/>
            <a:ext cx="4345383" cy="28969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6496" y="25448"/>
            <a:ext cx="5239753" cy="349316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2F0307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192504" y="1504213"/>
            <a:ext cx="3845283" cy="1422352"/>
            <a:chOff x="3624779" y="2412339"/>
            <a:chExt cx="3845282" cy="1422351"/>
          </a:xfrm>
        </p:grpSpPr>
        <p:sp>
          <p:nvSpPr>
            <p:cNvPr id="10" name="文本框 9"/>
            <p:cNvSpPr txBox="1"/>
            <p:nvPr/>
          </p:nvSpPr>
          <p:spPr>
            <a:xfrm>
              <a:off x="3643817" y="2412339"/>
              <a:ext cx="25673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rgbClr val="2F03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624779" y="3005618"/>
              <a:ext cx="3845282" cy="82907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rgbClr val="2F03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12" name="组合 8"/>
          <p:cNvGrpSpPr/>
          <p:nvPr/>
        </p:nvGrpSpPr>
        <p:grpSpPr>
          <a:xfrm>
            <a:off x="1178823" y="4654073"/>
            <a:ext cx="1250951" cy="1155700"/>
            <a:chOff x="990159" y="1862891"/>
            <a:chExt cx="1250951" cy="1155700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 rot="1800000">
              <a:off x="990159" y="1862891"/>
              <a:ext cx="1250951" cy="1155700"/>
            </a:xfrm>
            <a:custGeom>
              <a:avLst/>
              <a:gdLst>
                <a:gd name="T0" fmla="*/ 1730 w 2851"/>
                <a:gd name="T1" fmla="*/ 2494 h 2627"/>
                <a:gd name="T2" fmla="*/ 1425 w 2851"/>
                <a:gd name="T3" fmla="*/ 2423 h 2627"/>
                <a:gd name="T4" fmla="*/ 1120 w 2851"/>
                <a:gd name="T5" fmla="*/ 2493 h 2627"/>
                <a:gd name="T6" fmla="*/ 553 w 2851"/>
                <a:gd name="T7" fmla="*/ 2162 h 2627"/>
                <a:gd name="T8" fmla="*/ 462 w 2851"/>
                <a:gd name="T9" fmla="*/ 1867 h 2627"/>
                <a:gd name="T10" fmla="*/ 252 w 2851"/>
                <a:gd name="T11" fmla="*/ 1640 h 2627"/>
                <a:gd name="T12" fmla="*/ 252 w 2851"/>
                <a:gd name="T13" fmla="*/ 982 h 2627"/>
                <a:gd name="T14" fmla="*/ 462 w 2851"/>
                <a:gd name="T15" fmla="*/ 755 h 2627"/>
                <a:gd name="T16" fmla="*/ 553 w 2851"/>
                <a:gd name="T17" fmla="*/ 460 h 2627"/>
                <a:gd name="T18" fmla="*/ 1126 w 2851"/>
                <a:gd name="T19" fmla="*/ 132 h 2627"/>
                <a:gd name="T20" fmla="*/ 1425 w 2851"/>
                <a:gd name="T21" fmla="*/ 200 h 2627"/>
                <a:gd name="T22" fmla="*/ 1726 w 2851"/>
                <a:gd name="T23" fmla="*/ 131 h 2627"/>
                <a:gd name="T24" fmla="*/ 2109 w 2851"/>
                <a:gd name="T25" fmla="*/ 135 h 2627"/>
                <a:gd name="T26" fmla="*/ 2296 w 2851"/>
                <a:gd name="T27" fmla="*/ 460 h 2627"/>
                <a:gd name="T28" fmla="*/ 2387 w 2851"/>
                <a:gd name="T29" fmla="*/ 755 h 2627"/>
                <a:gd name="T30" fmla="*/ 2598 w 2851"/>
                <a:gd name="T31" fmla="*/ 982 h 2627"/>
                <a:gd name="T32" fmla="*/ 2600 w 2851"/>
                <a:gd name="T33" fmla="*/ 1639 h 2627"/>
                <a:gd name="T34" fmla="*/ 2387 w 2851"/>
                <a:gd name="T35" fmla="*/ 1867 h 2627"/>
                <a:gd name="T36" fmla="*/ 2297 w 2851"/>
                <a:gd name="T37" fmla="*/ 2164 h 2627"/>
                <a:gd name="T38" fmla="*/ 1730 w 2851"/>
                <a:gd name="T39" fmla="*/ 2494 h 2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1" h="2627">
                  <a:moveTo>
                    <a:pt x="1730" y="2494"/>
                  </a:moveTo>
                  <a:cubicBezTo>
                    <a:pt x="1638" y="2448"/>
                    <a:pt x="1534" y="2423"/>
                    <a:pt x="1425" y="2423"/>
                  </a:cubicBezTo>
                  <a:cubicBezTo>
                    <a:pt x="1315" y="2423"/>
                    <a:pt x="1212" y="2448"/>
                    <a:pt x="1120" y="2493"/>
                  </a:cubicBezTo>
                  <a:cubicBezTo>
                    <a:pt x="848" y="2627"/>
                    <a:pt x="575" y="2461"/>
                    <a:pt x="553" y="2162"/>
                  </a:cubicBezTo>
                  <a:cubicBezTo>
                    <a:pt x="546" y="2061"/>
                    <a:pt x="516" y="1960"/>
                    <a:pt x="462" y="1867"/>
                  </a:cubicBezTo>
                  <a:cubicBezTo>
                    <a:pt x="408" y="1773"/>
                    <a:pt x="336" y="1697"/>
                    <a:pt x="252" y="1640"/>
                  </a:cubicBezTo>
                  <a:cubicBezTo>
                    <a:pt x="0" y="1470"/>
                    <a:pt x="0" y="1152"/>
                    <a:pt x="252" y="982"/>
                  </a:cubicBezTo>
                  <a:cubicBezTo>
                    <a:pt x="336" y="925"/>
                    <a:pt x="408" y="849"/>
                    <a:pt x="462" y="755"/>
                  </a:cubicBezTo>
                  <a:cubicBezTo>
                    <a:pt x="516" y="662"/>
                    <a:pt x="546" y="561"/>
                    <a:pt x="553" y="460"/>
                  </a:cubicBezTo>
                  <a:cubicBezTo>
                    <a:pt x="575" y="152"/>
                    <a:pt x="851" y="0"/>
                    <a:pt x="1126" y="132"/>
                  </a:cubicBezTo>
                  <a:cubicBezTo>
                    <a:pt x="1217" y="175"/>
                    <a:pt x="1318" y="200"/>
                    <a:pt x="1425" y="200"/>
                  </a:cubicBezTo>
                  <a:cubicBezTo>
                    <a:pt x="1533" y="200"/>
                    <a:pt x="1635" y="175"/>
                    <a:pt x="1726" y="131"/>
                  </a:cubicBezTo>
                  <a:cubicBezTo>
                    <a:pt x="1865" y="63"/>
                    <a:pt x="2003" y="72"/>
                    <a:pt x="2109" y="135"/>
                  </a:cubicBezTo>
                  <a:cubicBezTo>
                    <a:pt x="2213" y="198"/>
                    <a:pt x="2286" y="313"/>
                    <a:pt x="2296" y="460"/>
                  </a:cubicBezTo>
                  <a:cubicBezTo>
                    <a:pt x="2304" y="561"/>
                    <a:pt x="2333" y="662"/>
                    <a:pt x="2387" y="755"/>
                  </a:cubicBezTo>
                  <a:cubicBezTo>
                    <a:pt x="2441" y="849"/>
                    <a:pt x="2514" y="925"/>
                    <a:pt x="2598" y="982"/>
                  </a:cubicBezTo>
                  <a:cubicBezTo>
                    <a:pt x="2846" y="1150"/>
                    <a:pt x="2851" y="1470"/>
                    <a:pt x="2600" y="1639"/>
                  </a:cubicBezTo>
                  <a:cubicBezTo>
                    <a:pt x="2515" y="1696"/>
                    <a:pt x="2442" y="1772"/>
                    <a:pt x="2387" y="1867"/>
                  </a:cubicBezTo>
                  <a:cubicBezTo>
                    <a:pt x="2333" y="1961"/>
                    <a:pt x="2304" y="2062"/>
                    <a:pt x="2297" y="2164"/>
                  </a:cubicBezTo>
                  <a:cubicBezTo>
                    <a:pt x="2275" y="2460"/>
                    <a:pt x="2000" y="2627"/>
                    <a:pt x="1730" y="2494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14" name="组合 10"/>
            <p:cNvGrpSpPr/>
            <p:nvPr/>
          </p:nvGrpSpPr>
          <p:grpSpPr>
            <a:xfrm>
              <a:off x="1085500" y="1950144"/>
              <a:ext cx="1060270" cy="981196"/>
              <a:chOff x="1085500" y="1950144"/>
              <a:chExt cx="1060270" cy="981196"/>
            </a:xfrm>
          </p:grpSpPr>
          <p:sp>
            <p:nvSpPr>
              <p:cNvPr id="15" name="Freeform 7"/>
              <p:cNvSpPr>
                <a:spLocks/>
              </p:cNvSpPr>
              <p:nvPr/>
            </p:nvSpPr>
            <p:spPr bwMode="auto">
              <a:xfrm rot="1800000">
                <a:off x="1085500" y="1950144"/>
                <a:ext cx="1060270" cy="981196"/>
              </a:xfrm>
              <a:custGeom>
                <a:avLst/>
                <a:gdLst>
                  <a:gd name="T0" fmla="*/ 1297 w 2136"/>
                  <a:gd name="T1" fmla="*/ 1868 h 1968"/>
                  <a:gd name="T2" fmla="*/ 1068 w 2136"/>
                  <a:gd name="T3" fmla="*/ 1815 h 1968"/>
                  <a:gd name="T4" fmla="*/ 839 w 2136"/>
                  <a:gd name="T5" fmla="*/ 1868 h 1968"/>
                  <a:gd name="T6" fmla="*/ 415 w 2136"/>
                  <a:gd name="T7" fmla="*/ 1620 h 1968"/>
                  <a:gd name="T8" fmla="*/ 347 w 2136"/>
                  <a:gd name="T9" fmla="*/ 1399 h 1968"/>
                  <a:gd name="T10" fmla="*/ 189 w 2136"/>
                  <a:gd name="T11" fmla="*/ 1229 h 1968"/>
                  <a:gd name="T12" fmla="*/ 189 w 2136"/>
                  <a:gd name="T13" fmla="*/ 736 h 1968"/>
                  <a:gd name="T14" fmla="*/ 347 w 2136"/>
                  <a:gd name="T15" fmla="*/ 566 h 1968"/>
                  <a:gd name="T16" fmla="*/ 415 w 2136"/>
                  <a:gd name="T17" fmla="*/ 345 h 1968"/>
                  <a:gd name="T18" fmla="*/ 844 w 2136"/>
                  <a:gd name="T19" fmla="*/ 99 h 1968"/>
                  <a:gd name="T20" fmla="*/ 1068 w 2136"/>
                  <a:gd name="T21" fmla="*/ 150 h 1968"/>
                  <a:gd name="T22" fmla="*/ 1293 w 2136"/>
                  <a:gd name="T23" fmla="*/ 98 h 1968"/>
                  <a:gd name="T24" fmla="*/ 1580 w 2136"/>
                  <a:gd name="T25" fmla="*/ 102 h 1968"/>
                  <a:gd name="T26" fmla="*/ 1721 w 2136"/>
                  <a:gd name="T27" fmla="*/ 345 h 1968"/>
                  <a:gd name="T28" fmla="*/ 1789 w 2136"/>
                  <a:gd name="T29" fmla="*/ 566 h 1968"/>
                  <a:gd name="T30" fmla="*/ 1947 w 2136"/>
                  <a:gd name="T31" fmla="*/ 736 h 1968"/>
                  <a:gd name="T32" fmla="*/ 1948 w 2136"/>
                  <a:gd name="T33" fmla="*/ 1228 h 1968"/>
                  <a:gd name="T34" fmla="*/ 1789 w 2136"/>
                  <a:gd name="T35" fmla="*/ 1399 h 1968"/>
                  <a:gd name="T36" fmla="*/ 1721 w 2136"/>
                  <a:gd name="T37" fmla="*/ 1621 h 1968"/>
                  <a:gd name="T38" fmla="*/ 1297 w 2136"/>
                  <a:gd name="T39" fmla="*/ 1868 h 1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36" h="1968">
                    <a:moveTo>
                      <a:pt x="1297" y="1868"/>
                    </a:moveTo>
                    <a:cubicBezTo>
                      <a:pt x="1228" y="1834"/>
                      <a:pt x="1150" y="1815"/>
                      <a:pt x="1068" y="1815"/>
                    </a:cubicBezTo>
                    <a:cubicBezTo>
                      <a:pt x="986" y="1815"/>
                      <a:pt x="908" y="1834"/>
                      <a:pt x="839" y="1868"/>
                    </a:cubicBezTo>
                    <a:cubicBezTo>
                      <a:pt x="636" y="1968"/>
                      <a:pt x="431" y="1843"/>
                      <a:pt x="415" y="1620"/>
                    </a:cubicBezTo>
                    <a:cubicBezTo>
                      <a:pt x="409" y="1544"/>
                      <a:pt x="387" y="1469"/>
                      <a:pt x="347" y="1399"/>
                    </a:cubicBezTo>
                    <a:cubicBezTo>
                      <a:pt x="306" y="1329"/>
                      <a:pt x="252" y="1271"/>
                      <a:pt x="189" y="1229"/>
                    </a:cubicBezTo>
                    <a:cubicBezTo>
                      <a:pt x="0" y="1101"/>
                      <a:pt x="1" y="863"/>
                      <a:pt x="189" y="736"/>
                    </a:cubicBezTo>
                    <a:cubicBezTo>
                      <a:pt x="252" y="693"/>
                      <a:pt x="306" y="636"/>
                      <a:pt x="347" y="566"/>
                    </a:cubicBezTo>
                    <a:cubicBezTo>
                      <a:pt x="387" y="496"/>
                      <a:pt x="409" y="420"/>
                      <a:pt x="415" y="345"/>
                    </a:cubicBezTo>
                    <a:cubicBezTo>
                      <a:pt x="431" y="114"/>
                      <a:pt x="638" y="0"/>
                      <a:pt x="844" y="99"/>
                    </a:cubicBezTo>
                    <a:cubicBezTo>
                      <a:pt x="912" y="131"/>
                      <a:pt x="988" y="150"/>
                      <a:pt x="1068" y="150"/>
                    </a:cubicBezTo>
                    <a:cubicBezTo>
                      <a:pt x="1149" y="150"/>
                      <a:pt x="1225" y="131"/>
                      <a:pt x="1293" y="98"/>
                    </a:cubicBezTo>
                    <a:cubicBezTo>
                      <a:pt x="1397" y="48"/>
                      <a:pt x="1501" y="54"/>
                      <a:pt x="1580" y="102"/>
                    </a:cubicBezTo>
                    <a:cubicBezTo>
                      <a:pt x="1658" y="148"/>
                      <a:pt x="1713" y="235"/>
                      <a:pt x="1721" y="345"/>
                    </a:cubicBezTo>
                    <a:cubicBezTo>
                      <a:pt x="1726" y="420"/>
                      <a:pt x="1748" y="496"/>
                      <a:pt x="1789" y="566"/>
                    </a:cubicBezTo>
                    <a:cubicBezTo>
                      <a:pt x="1829" y="636"/>
                      <a:pt x="1884" y="693"/>
                      <a:pt x="1947" y="736"/>
                    </a:cubicBezTo>
                    <a:cubicBezTo>
                      <a:pt x="2132" y="862"/>
                      <a:pt x="2136" y="1102"/>
                      <a:pt x="1948" y="1228"/>
                    </a:cubicBezTo>
                    <a:cubicBezTo>
                      <a:pt x="1885" y="1270"/>
                      <a:pt x="1829" y="1328"/>
                      <a:pt x="1789" y="1399"/>
                    </a:cubicBezTo>
                    <a:cubicBezTo>
                      <a:pt x="1748" y="1469"/>
                      <a:pt x="1726" y="1545"/>
                      <a:pt x="1721" y="1621"/>
                    </a:cubicBezTo>
                    <a:cubicBezTo>
                      <a:pt x="1705" y="1843"/>
                      <a:pt x="1499" y="1968"/>
                      <a:pt x="1297" y="1868"/>
                    </a:cubicBezTo>
                    <a:close/>
                  </a:path>
                </a:pathLst>
              </a:custGeom>
              <a:solidFill>
                <a:srgbClr val="BB0E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16" name="TextBox 50"/>
              <p:cNvSpPr txBox="1"/>
              <p:nvPr/>
            </p:nvSpPr>
            <p:spPr>
              <a:xfrm>
                <a:off x="1337362" y="2194520"/>
                <a:ext cx="5565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01</a:t>
                </a:r>
              </a:p>
            </p:txBody>
          </p:sp>
        </p:grpSp>
      </p:grpSp>
      <p:grpSp>
        <p:nvGrpSpPr>
          <p:cNvPr id="17" name="组合 7"/>
          <p:cNvGrpSpPr/>
          <p:nvPr/>
        </p:nvGrpSpPr>
        <p:grpSpPr>
          <a:xfrm>
            <a:off x="2634902" y="4742050"/>
            <a:ext cx="3745476" cy="992580"/>
            <a:chOff x="3624780" y="2412339"/>
            <a:chExt cx="2133781" cy="992579"/>
          </a:xfrm>
        </p:grpSpPr>
        <p:sp>
          <p:nvSpPr>
            <p:cNvPr id="18" name="文本框 17"/>
            <p:cNvSpPr txBox="1"/>
            <p:nvPr/>
          </p:nvSpPr>
          <p:spPr>
            <a:xfrm>
              <a:off x="3624780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624780" y="2750894"/>
              <a:ext cx="1831728" cy="6540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20" name="组合 8"/>
          <p:cNvGrpSpPr/>
          <p:nvPr/>
        </p:nvGrpSpPr>
        <p:grpSpPr>
          <a:xfrm>
            <a:off x="6585506" y="4654073"/>
            <a:ext cx="1250951" cy="1155700"/>
            <a:chOff x="990159" y="1862891"/>
            <a:chExt cx="1250951" cy="1155700"/>
          </a:xfrm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 rot="1800000">
              <a:off x="990159" y="1862891"/>
              <a:ext cx="1250951" cy="1155700"/>
            </a:xfrm>
            <a:custGeom>
              <a:avLst/>
              <a:gdLst>
                <a:gd name="T0" fmla="*/ 1730 w 2851"/>
                <a:gd name="T1" fmla="*/ 2494 h 2627"/>
                <a:gd name="T2" fmla="*/ 1425 w 2851"/>
                <a:gd name="T3" fmla="*/ 2423 h 2627"/>
                <a:gd name="T4" fmla="*/ 1120 w 2851"/>
                <a:gd name="T5" fmla="*/ 2493 h 2627"/>
                <a:gd name="T6" fmla="*/ 553 w 2851"/>
                <a:gd name="T7" fmla="*/ 2162 h 2627"/>
                <a:gd name="T8" fmla="*/ 462 w 2851"/>
                <a:gd name="T9" fmla="*/ 1867 h 2627"/>
                <a:gd name="T10" fmla="*/ 252 w 2851"/>
                <a:gd name="T11" fmla="*/ 1640 h 2627"/>
                <a:gd name="T12" fmla="*/ 252 w 2851"/>
                <a:gd name="T13" fmla="*/ 982 h 2627"/>
                <a:gd name="T14" fmla="*/ 462 w 2851"/>
                <a:gd name="T15" fmla="*/ 755 h 2627"/>
                <a:gd name="T16" fmla="*/ 553 w 2851"/>
                <a:gd name="T17" fmla="*/ 460 h 2627"/>
                <a:gd name="T18" fmla="*/ 1126 w 2851"/>
                <a:gd name="T19" fmla="*/ 132 h 2627"/>
                <a:gd name="T20" fmla="*/ 1425 w 2851"/>
                <a:gd name="T21" fmla="*/ 200 h 2627"/>
                <a:gd name="T22" fmla="*/ 1726 w 2851"/>
                <a:gd name="T23" fmla="*/ 131 h 2627"/>
                <a:gd name="T24" fmla="*/ 2109 w 2851"/>
                <a:gd name="T25" fmla="*/ 135 h 2627"/>
                <a:gd name="T26" fmla="*/ 2296 w 2851"/>
                <a:gd name="T27" fmla="*/ 460 h 2627"/>
                <a:gd name="T28" fmla="*/ 2387 w 2851"/>
                <a:gd name="T29" fmla="*/ 755 h 2627"/>
                <a:gd name="T30" fmla="*/ 2598 w 2851"/>
                <a:gd name="T31" fmla="*/ 982 h 2627"/>
                <a:gd name="T32" fmla="*/ 2600 w 2851"/>
                <a:gd name="T33" fmla="*/ 1639 h 2627"/>
                <a:gd name="T34" fmla="*/ 2387 w 2851"/>
                <a:gd name="T35" fmla="*/ 1867 h 2627"/>
                <a:gd name="T36" fmla="*/ 2297 w 2851"/>
                <a:gd name="T37" fmla="*/ 2164 h 2627"/>
                <a:gd name="T38" fmla="*/ 1730 w 2851"/>
                <a:gd name="T39" fmla="*/ 2494 h 2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1" h="2627">
                  <a:moveTo>
                    <a:pt x="1730" y="2494"/>
                  </a:moveTo>
                  <a:cubicBezTo>
                    <a:pt x="1638" y="2448"/>
                    <a:pt x="1534" y="2423"/>
                    <a:pt x="1425" y="2423"/>
                  </a:cubicBezTo>
                  <a:cubicBezTo>
                    <a:pt x="1315" y="2423"/>
                    <a:pt x="1212" y="2448"/>
                    <a:pt x="1120" y="2493"/>
                  </a:cubicBezTo>
                  <a:cubicBezTo>
                    <a:pt x="848" y="2627"/>
                    <a:pt x="575" y="2461"/>
                    <a:pt x="553" y="2162"/>
                  </a:cubicBezTo>
                  <a:cubicBezTo>
                    <a:pt x="546" y="2061"/>
                    <a:pt x="516" y="1960"/>
                    <a:pt x="462" y="1867"/>
                  </a:cubicBezTo>
                  <a:cubicBezTo>
                    <a:pt x="408" y="1773"/>
                    <a:pt x="336" y="1697"/>
                    <a:pt x="252" y="1640"/>
                  </a:cubicBezTo>
                  <a:cubicBezTo>
                    <a:pt x="0" y="1470"/>
                    <a:pt x="0" y="1152"/>
                    <a:pt x="252" y="982"/>
                  </a:cubicBezTo>
                  <a:cubicBezTo>
                    <a:pt x="336" y="925"/>
                    <a:pt x="408" y="849"/>
                    <a:pt x="462" y="755"/>
                  </a:cubicBezTo>
                  <a:cubicBezTo>
                    <a:pt x="516" y="662"/>
                    <a:pt x="546" y="561"/>
                    <a:pt x="553" y="460"/>
                  </a:cubicBezTo>
                  <a:cubicBezTo>
                    <a:pt x="575" y="152"/>
                    <a:pt x="851" y="0"/>
                    <a:pt x="1126" y="132"/>
                  </a:cubicBezTo>
                  <a:cubicBezTo>
                    <a:pt x="1217" y="175"/>
                    <a:pt x="1318" y="200"/>
                    <a:pt x="1425" y="200"/>
                  </a:cubicBezTo>
                  <a:cubicBezTo>
                    <a:pt x="1533" y="200"/>
                    <a:pt x="1635" y="175"/>
                    <a:pt x="1726" y="131"/>
                  </a:cubicBezTo>
                  <a:cubicBezTo>
                    <a:pt x="1865" y="63"/>
                    <a:pt x="2003" y="72"/>
                    <a:pt x="2109" y="135"/>
                  </a:cubicBezTo>
                  <a:cubicBezTo>
                    <a:pt x="2213" y="198"/>
                    <a:pt x="2286" y="313"/>
                    <a:pt x="2296" y="460"/>
                  </a:cubicBezTo>
                  <a:cubicBezTo>
                    <a:pt x="2304" y="561"/>
                    <a:pt x="2333" y="662"/>
                    <a:pt x="2387" y="755"/>
                  </a:cubicBezTo>
                  <a:cubicBezTo>
                    <a:pt x="2441" y="849"/>
                    <a:pt x="2514" y="925"/>
                    <a:pt x="2598" y="982"/>
                  </a:cubicBezTo>
                  <a:cubicBezTo>
                    <a:pt x="2846" y="1150"/>
                    <a:pt x="2851" y="1470"/>
                    <a:pt x="2600" y="1639"/>
                  </a:cubicBezTo>
                  <a:cubicBezTo>
                    <a:pt x="2515" y="1696"/>
                    <a:pt x="2442" y="1772"/>
                    <a:pt x="2387" y="1867"/>
                  </a:cubicBezTo>
                  <a:cubicBezTo>
                    <a:pt x="2333" y="1961"/>
                    <a:pt x="2304" y="2062"/>
                    <a:pt x="2297" y="2164"/>
                  </a:cubicBezTo>
                  <a:cubicBezTo>
                    <a:pt x="2275" y="2460"/>
                    <a:pt x="2000" y="2627"/>
                    <a:pt x="1730" y="2494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22" name="组合 10"/>
            <p:cNvGrpSpPr/>
            <p:nvPr/>
          </p:nvGrpSpPr>
          <p:grpSpPr>
            <a:xfrm>
              <a:off x="1085500" y="1950144"/>
              <a:ext cx="1060270" cy="981196"/>
              <a:chOff x="1085500" y="1950144"/>
              <a:chExt cx="1060270" cy="981196"/>
            </a:xfrm>
          </p:grpSpPr>
          <p:sp>
            <p:nvSpPr>
              <p:cNvPr id="23" name="Freeform 7"/>
              <p:cNvSpPr>
                <a:spLocks/>
              </p:cNvSpPr>
              <p:nvPr/>
            </p:nvSpPr>
            <p:spPr bwMode="auto">
              <a:xfrm rot="1800000">
                <a:off x="1085500" y="1950144"/>
                <a:ext cx="1060270" cy="981196"/>
              </a:xfrm>
              <a:custGeom>
                <a:avLst/>
                <a:gdLst>
                  <a:gd name="T0" fmla="*/ 1297 w 2136"/>
                  <a:gd name="T1" fmla="*/ 1868 h 1968"/>
                  <a:gd name="T2" fmla="*/ 1068 w 2136"/>
                  <a:gd name="T3" fmla="*/ 1815 h 1968"/>
                  <a:gd name="T4" fmla="*/ 839 w 2136"/>
                  <a:gd name="T5" fmla="*/ 1868 h 1968"/>
                  <a:gd name="T6" fmla="*/ 415 w 2136"/>
                  <a:gd name="T7" fmla="*/ 1620 h 1968"/>
                  <a:gd name="T8" fmla="*/ 347 w 2136"/>
                  <a:gd name="T9" fmla="*/ 1399 h 1968"/>
                  <a:gd name="T10" fmla="*/ 189 w 2136"/>
                  <a:gd name="T11" fmla="*/ 1229 h 1968"/>
                  <a:gd name="T12" fmla="*/ 189 w 2136"/>
                  <a:gd name="T13" fmla="*/ 736 h 1968"/>
                  <a:gd name="T14" fmla="*/ 347 w 2136"/>
                  <a:gd name="T15" fmla="*/ 566 h 1968"/>
                  <a:gd name="T16" fmla="*/ 415 w 2136"/>
                  <a:gd name="T17" fmla="*/ 345 h 1968"/>
                  <a:gd name="T18" fmla="*/ 844 w 2136"/>
                  <a:gd name="T19" fmla="*/ 99 h 1968"/>
                  <a:gd name="T20" fmla="*/ 1068 w 2136"/>
                  <a:gd name="T21" fmla="*/ 150 h 1968"/>
                  <a:gd name="T22" fmla="*/ 1293 w 2136"/>
                  <a:gd name="T23" fmla="*/ 98 h 1968"/>
                  <a:gd name="T24" fmla="*/ 1580 w 2136"/>
                  <a:gd name="T25" fmla="*/ 102 h 1968"/>
                  <a:gd name="T26" fmla="*/ 1721 w 2136"/>
                  <a:gd name="T27" fmla="*/ 345 h 1968"/>
                  <a:gd name="T28" fmla="*/ 1789 w 2136"/>
                  <a:gd name="T29" fmla="*/ 566 h 1968"/>
                  <a:gd name="T30" fmla="*/ 1947 w 2136"/>
                  <a:gd name="T31" fmla="*/ 736 h 1968"/>
                  <a:gd name="T32" fmla="*/ 1948 w 2136"/>
                  <a:gd name="T33" fmla="*/ 1228 h 1968"/>
                  <a:gd name="T34" fmla="*/ 1789 w 2136"/>
                  <a:gd name="T35" fmla="*/ 1399 h 1968"/>
                  <a:gd name="T36" fmla="*/ 1721 w 2136"/>
                  <a:gd name="T37" fmla="*/ 1621 h 1968"/>
                  <a:gd name="T38" fmla="*/ 1297 w 2136"/>
                  <a:gd name="T39" fmla="*/ 1868 h 1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36" h="1968">
                    <a:moveTo>
                      <a:pt x="1297" y="1868"/>
                    </a:moveTo>
                    <a:cubicBezTo>
                      <a:pt x="1228" y="1834"/>
                      <a:pt x="1150" y="1815"/>
                      <a:pt x="1068" y="1815"/>
                    </a:cubicBezTo>
                    <a:cubicBezTo>
                      <a:pt x="986" y="1815"/>
                      <a:pt x="908" y="1834"/>
                      <a:pt x="839" y="1868"/>
                    </a:cubicBezTo>
                    <a:cubicBezTo>
                      <a:pt x="636" y="1968"/>
                      <a:pt x="431" y="1843"/>
                      <a:pt x="415" y="1620"/>
                    </a:cubicBezTo>
                    <a:cubicBezTo>
                      <a:pt x="409" y="1544"/>
                      <a:pt x="387" y="1469"/>
                      <a:pt x="347" y="1399"/>
                    </a:cubicBezTo>
                    <a:cubicBezTo>
                      <a:pt x="306" y="1329"/>
                      <a:pt x="252" y="1271"/>
                      <a:pt x="189" y="1229"/>
                    </a:cubicBezTo>
                    <a:cubicBezTo>
                      <a:pt x="0" y="1101"/>
                      <a:pt x="1" y="863"/>
                      <a:pt x="189" y="736"/>
                    </a:cubicBezTo>
                    <a:cubicBezTo>
                      <a:pt x="252" y="693"/>
                      <a:pt x="306" y="636"/>
                      <a:pt x="347" y="566"/>
                    </a:cubicBezTo>
                    <a:cubicBezTo>
                      <a:pt x="387" y="496"/>
                      <a:pt x="409" y="420"/>
                      <a:pt x="415" y="345"/>
                    </a:cubicBezTo>
                    <a:cubicBezTo>
                      <a:pt x="431" y="114"/>
                      <a:pt x="638" y="0"/>
                      <a:pt x="844" y="99"/>
                    </a:cubicBezTo>
                    <a:cubicBezTo>
                      <a:pt x="912" y="131"/>
                      <a:pt x="988" y="150"/>
                      <a:pt x="1068" y="150"/>
                    </a:cubicBezTo>
                    <a:cubicBezTo>
                      <a:pt x="1149" y="150"/>
                      <a:pt x="1225" y="131"/>
                      <a:pt x="1293" y="98"/>
                    </a:cubicBezTo>
                    <a:cubicBezTo>
                      <a:pt x="1397" y="48"/>
                      <a:pt x="1501" y="54"/>
                      <a:pt x="1580" y="102"/>
                    </a:cubicBezTo>
                    <a:cubicBezTo>
                      <a:pt x="1658" y="148"/>
                      <a:pt x="1713" y="235"/>
                      <a:pt x="1721" y="345"/>
                    </a:cubicBezTo>
                    <a:cubicBezTo>
                      <a:pt x="1726" y="420"/>
                      <a:pt x="1748" y="496"/>
                      <a:pt x="1789" y="566"/>
                    </a:cubicBezTo>
                    <a:cubicBezTo>
                      <a:pt x="1829" y="636"/>
                      <a:pt x="1884" y="693"/>
                      <a:pt x="1947" y="736"/>
                    </a:cubicBezTo>
                    <a:cubicBezTo>
                      <a:pt x="2132" y="862"/>
                      <a:pt x="2136" y="1102"/>
                      <a:pt x="1948" y="1228"/>
                    </a:cubicBezTo>
                    <a:cubicBezTo>
                      <a:pt x="1885" y="1270"/>
                      <a:pt x="1829" y="1328"/>
                      <a:pt x="1789" y="1399"/>
                    </a:cubicBezTo>
                    <a:cubicBezTo>
                      <a:pt x="1748" y="1469"/>
                      <a:pt x="1726" y="1545"/>
                      <a:pt x="1721" y="1621"/>
                    </a:cubicBezTo>
                    <a:cubicBezTo>
                      <a:pt x="1705" y="1843"/>
                      <a:pt x="1499" y="1968"/>
                      <a:pt x="1297" y="1868"/>
                    </a:cubicBezTo>
                    <a:close/>
                  </a:path>
                </a:pathLst>
              </a:custGeom>
              <a:solidFill>
                <a:srgbClr val="BB0E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24" name="TextBox 50"/>
              <p:cNvSpPr txBox="1"/>
              <p:nvPr/>
            </p:nvSpPr>
            <p:spPr>
              <a:xfrm>
                <a:off x="1337362" y="2194520"/>
                <a:ext cx="5565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02</a:t>
                </a:r>
              </a:p>
            </p:txBody>
          </p:sp>
        </p:grpSp>
      </p:grpSp>
      <p:grpSp>
        <p:nvGrpSpPr>
          <p:cNvPr id="25" name="组合 7"/>
          <p:cNvGrpSpPr/>
          <p:nvPr/>
        </p:nvGrpSpPr>
        <p:grpSpPr>
          <a:xfrm>
            <a:off x="8041585" y="4742050"/>
            <a:ext cx="3745476" cy="992580"/>
            <a:chOff x="3624780" y="2412339"/>
            <a:chExt cx="2133781" cy="992579"/>
          </a:xfrm>
        </p:grpSpPr>
        <p:sp>
          <p:nvSpPr>
            <p:cNvPr id="26" name="文本框 25"/>
            <p:cNvSpPr txBox="1"/>
            <p:nvPr/>
          </p:nvSpPr>
          <p:spPr>
            <a:xfrm>
              <a:off x="3624780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624780" y="2750894"/>
              <a:ext cx="1831728" cy="6540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pic>
        <p:nvPicPr>
          <p:cNvPr id="49" name="Picture 48" descr="118-苏州大学-img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32938" y="848610"/>
            <a:ext cx="4267532" cy="2667208"/>
          </a:xfrm>
          <a:prstGeom prst="rect">
            <a:avLst/>
          </a:prstGeom>
        </p:spPr>
      </p:pic>
      <p:pic>
        <p:nvPicPr>
          <p:cNvPr id="50" name="Picture 49" descr="118-苏州大学-img4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5085" y="848610"/>
            <a:ext cx="4267532" cy="2667208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62F0FFB2-41DA-517D-2A5E-23E77CA9087D}"/>
              </a:ext>
            </a:extLst>
          </p:cNvPr>
          <p:cNvGrpSpPr/>
          <p:nvPr/>
        </p:nvGrpSpPr>
        <p:grpSpPr>
          <a:xfrm>
            <a:off x="11349242" y="117274"/>
            <a:ext cx="666750" cy="666750"/>
            <a:chOff x="10650049" y="227433"/>
            <a:chExt cx="666750" cy="66675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07538A6-2903-E5FA-BBEB-940D410D24EA}"/>
                </a:ext>
              </a:extLst>
            </p:cNvPr>
            <p:cNvSpPr/>
            <p:nvPr/>
          </p:nvSpPr>
          <p:spPr>
            <a:xfrm>
              <a:off x="10650049" y="227433"/>
              <a:ext cx="666750" cy="66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" name="Picture 50" descr="118-苏州大学-logo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51148" y="228533"/>
              <a:ext cx="664552" cy="664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833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2F0307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grpSp>
        <p:nvGrpSpPr>
          <p:cNvPr id="12" name="组合 26"/>
          <p:cNvGrpSpPr/>
          <p:nvPr/>
        </p:nvGrpSpPr>
        <p:grpSpPr>
          <a:xfrm>
            <a:off x="1063381" y="1805676"/>
            <a:ext cx="1328937" cy="1541775"/>
            <a:chOff x="6914551" y="2058840"/>
            <a:chExt cx="1329116" cy="1541774"/>
          </a:xfrm>
        </p:grpSpPr>
        <p:grpSp>
          <p:nvGrpSpPr>
            <p:cNvPr id="13" name="组合 59"/>
            <p:cNvGrpSpPr/>
            <p:nvPr/>
          </p:nvGrpSpPr>
          <p:grpSpPr>
            <a:xfrm>
              <a:off x="7293247" y="2598691"/>
              <a:ext cx="589875" cy="448188"/>
              <a:chOff x="4268086" y="4221191"/>
              <a:chExt cx="509646" cy="387231"/>
            </a:xfrm>
            <a:gradFill>
              <a:gsLst>
                <a:gs pos="0">
                  <a:srgbClr val="FDFA75"/>
                </a:gs>
                <a:gs pos="100000">
                  <a:srgbClr val="D79E11"/>
                </a:gs>
              </a:gsLst>
              <a:lin ang="2700000" scaled="1"/>
            </a:gradFill>
            <a:effectLst/>
          </p:grpSpPr>
          <p:sp>
            <p:nvSpPr>
              <p:cNvPr id="15" name="Freeform 20"/>
              <p:cNvSpPr>
                <a:spLocks noEditPoints="1"/>
              </p:cNvSpPr>
              <p:nvPr/>
            </p:nvSpPr>
            <p:spPr bwMode="auto">
              <a:xfrm>
                <a:off x="4268086" y="4273030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solidFill>
                <a:srgbClr val="E81126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Freeform 21"/>
              <p:cNvSpPr>
                <a:spLocks noEditPoints="1"/>
              </p:cNvSpPr>
              <p:nvPr/>
            </p:nvSpPr>
            <p:spPr bwMode="auto">
              <a:xfrm>
                <a:off x="4577871" y="4221191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solidFill>
                <a:srgbClr val="E81126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六边形 13"/>
            <p:cNvSpPr/>
            <p:nvPr/>
          </p:nvSpPr>
          <p:spPr>
            <a:xfrm rot="5400000">
              <a:off x="6808222" y="2165169"/>
              <a:ext cx="1541774" cy="1329116"/>
            </a:xfrm>
            <a:prstGeom prst="hexagon">
              <a:avLst/>
            </a:prstGeom>
            <a:noFill/>
            <a:ln w="12700">
              <a:solidFill>
                <a:srgbClr val="E8112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26"/>
          <p:cNvGrpSpPr/>
          <p:nvPr/>
        </p:nvGrpSpPr>
        <p:grpSpPr>
          <a:xfrm>
            <a:off x="6265541" y="1828732"/>
            <a:ext cx="1328937" cy="1541775"/>
            <a:chOff x="6914551" y="2058840"/>
            <a:chExt cx="1329116" cy="1541774"/>
          </a:xfrm>
        </p:grpSpPr>
        <p:grpSp>
          <p:nvGrpSpPr>
            <p:cNvPr id="34" name="组合 59"/>
            <p:cNvGrpSpPr/>
            <p:nvPr/>
          </p:nvGrpSpPr>
          <p:grpSpPr>
            <a:xfrm>
              <a:off x="7293247" y="2598691"/>
              <a:ext cx="589875" cy="448188"/>
              <a:chOff x="4268086" y="4221191"/>
              <a:chExt cx="509646" cy="387231"/>
            </a:xfrm>
            <a:gradFill>
              <a:gsLst>
                <a:gs pos="0">
                  <a:srgbClr val="FDFA75"/>
                </a:gs>
                <a:gs pos="100000">
                  <a:srgbClr val="D79E11"/>
                </a:gs>
              </a:gsLst>
              <a:lin ang="2700000" scaled="1"/>
            </a:gradFill>
            <a:effectLst/>
          </p:grpSpPr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4268086" y="4273030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solidFill>
                <a:srgbClr val="E81126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21"/>
              <p:cNvSpPr>
                <a:spLocks noEditPoints="1"/>
              </p:cNvSpPr>
              <p:nvPr/>
            </p:nvSpPr>
            <p:spPr bwMode="auto">
              <a:xfrm>
                <a:off x="4577871" y="4221191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solidFill>
                <a:srgbClr val="E81126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5" name="六边形 34"/>
            <p:cNvSpPr/>
            <p:nvPr/>
          </p:nvSpPr>
          <p:spPr>
            <a:xfrm rot="5400000">
              <a:off x="6808222" y="2165169"/>
              <a:ext cx="1541774" cy="1329116"/>
            </a:xfrm>
            <a:prstGeom prst="hexagon">
              <a:avLst/>
            </a:prstGeom>
            <a:noFill/>
            <a:ln w="12700">
              <a:solidFill>
                <a:srgbClr val="E8112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26"/>
          <p:cNvGrpSpPr/>
          <p:nvPr/>
        </p:nvGrpSpPr>
        <p:grpSpPr>
          <a:xfrm>
            <a:off x="1063381" y="4325180"/>
            <a:ext cx="1328937" cy="1541775"/>
            <a:chOff x="6914551" y="2058840"/>
            <a:chExt cx="1329116" cy="1541774"/>
          </a:xfrm>
        </p:grpSpPr>
        <p:grpSp>
          <p:nvGrpSpPr>
            <p:cNvPr id="39" name="组合 59"/>
            <p:cNvGrpSpPr/>
            <p:nvPr/>
          </p:nvGrpSpPr>
          <p:grpSpPr>
            <a:xfrm>
              <a:off x="7293247" y="2598691"/>
              <a:ext cx="589875" cy="448188"/>
              <a:chOff x="4268086" y="4221191"/>
              <a:chExt cx="509646" cy="387231"/>
            </a:xfrm>
            <a:gradFill>
              <a:gsLst>
                <a:gs pos="0">
                  <a:srgbClr val="FDFA75"/>
                </a:gs>
                <a:gs pos="100000">
                  <a:srgbClr val="D79E11"/>
                </a:gs>
              </a:gsLst>
              <a:lin ang="2700000" scaled="1"/>
            </a:gradFill>
            <a:effectLst/>
          </p:grpSpPr>
          <p:sp>
            <p:nvSpPr>
              <p:cNvPr id="41" name="Freeform 20"/>
              <p:cNvSpPr>
                <a:spLocks noEditPoints="1"/>
              </p:cNvSpPr>
              <p:nvPr/>
            </p:nvSpPr>
            <p:spPr bwMode="auto">
              <a:xfrm>
                <a:off x="4268086" y="4273030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solidFill>
                <a:srgbClr val="E81126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21"/>
              <p:cNvSpPr>
                <a:spLocks noEditPoints="1"/>
              </p:cNvSpPr>
              <p:nvPr/>
            </p:nvSpPr>
            <p:spPr bwMode="auto">
              <a:xfrm>
                <a:off x="4577871" y="4221191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solidFill>
                <a:srgbClr val="E81126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六边形 39"/>
            <p:cNvSpPr/>
            <p:nvPr/>
          </p:nvSpPr>
          <p:spPr>
            <a:xfrm rot="5400000">
              <a:off x="6808222" y="2165169"/>
              <a:ext cx="1541774" cy="1329116"/>
            </a:xfrm>
            <a:prstGeom prst="hexagon">
              <a:avLst/>
            </a:prstGeom>
            <a:noFill/>
            <a:ln w="12700">
              <a:solidFill>
                <a:srgbClr val="E8112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26"/>
          <p:cNvGrpSpPr/>
          <p:nvPr/>
        </p:nvGrpSpPr>
        <p:grpSpPr>
          <a:xfrm>
            <a:off x="6265541" y="4348236"/>
            <a:ext cx="1328937" cy="1541775"/>
            <a:chOff x="6914551" y="2058840"/>
            <a:chExt cx="1329116" cy="1541774"/>
          </a:xfrm>
        </p:grpSpPr>
        <p:grpSp>
          <p:nvGrpSpPr>
            <p:cNvPr id="44" name="组合 59"/>
            <p:cNvGrpSpPr/>
            <p:nvPr/>
          </p:nvGrpSpPr>
          <p:grpSpPr>
            <a:xfrm>
              <a:off x="7293247" y="2598691"/>
              <a:ext cx="589875" cy="448188"/>
              <a:chOff x="4268086" y="4221191"/>
              <a:chExt cx="509646" cy="387231"/>
            </a:xfrm>
            <a:gradFill>
              <a:gsLst>
                <a:gs pos="0">
                  <a:srgbClr val="FDFA75"/>
                </a:gs>
                <a:gs pos="100000">
                  <a:srgbClr val="D79E11"/>
                </a:gs>
              </a:gsLst>
              <a:lin ang="2700000" scaled="1"/>
            </a:gradFill>
            <a:effectLst/>
          </p:grpSpPr>
          <p:sp>
            <p:nvSpPr>
              <p:cNvPr id="46" name="Freeform 20"/>
              <p:cNvSpPr>
                <a:spLocks noEditPoints="1"/>
              </p:cNvSpPr>
              <p:nvPr/>
            </p:nvSpPr>
            <p:spPr bwMode="auto">
              <a:xfrm>
                <a:off x="4268086" y="4273030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solidFill>
                <a:srgbClr val="E81126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21"/>
              <p:cNvSpPr>
                <a:spLocks noEditPoints="1"/>
              </p:cNvSpPr>
              <p:nvPr/>
            </p:nvSpPr>
            <p:spPr bwMode="auto">
              <a:xfrm>
                <a:off x="4577871" y="4221191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solidFill>
                <a:srgbClr val="E81126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六边形 44"/>
            <p:cNvSpPr/>
            <p:nvPr/>
          </p:nvSpPr>
          <p:spPr>
            <a:xfrm rot="5400000">
              <a:off x="6808222" y="2165169"/>
              <a:ext cx="1541774" cy="1329116"/>
            </a:xfrm>
            <a:prstGeom prst="hexagon">
              <a:avLst/>
            </a:prstGeom>
            <a:noFill/>
            <a:ln w="12700">
              <a:solidFill>
                <a:srgbClr val="E8112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7"/>
          <p:cNvGrpSpPr/>
          <p:nvPr/>
        </p:nvGrpSpPr>
        <p:grpSpPr>
          <a:xfrm>
            <a:off x="2602288" y="2126386"/>
            <a:ext cx="3745476" cy="992580"/>
            <a:chOff x="3624780" y="2412339"/>
            <a:chExt cx="2133781" cy="992579"/>
          </a:xfrm>
        </p:grpSpPr>
        <p:sp>
          <p:nvSpPr>
            <p:cNvPr id="49" name="文本框 48"/>
            <p:cNvSpPr txBox="1"/>
            <p:nvPr/>
          </p:nvSpPr>
          <p:spPr>
            <a:xfrm>
              <a:off x="3624780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624780" y="2750894"/>
              <a:ext cx="1831728" cy="6540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51" name="组合 7"/>
          <p:cNvGrpSpPr/>
          <p:nvPr/>
        </p:nvGrpSpPr>
        <p:grpSpPr>
          <a:xfrm>
            <a:off x="8042456" y="2114857"/>
            <a:ext cx="3745476" cy="992580"/>
            <a:chOff x="3624780" y="2412339"/>
            <a:chExt cx="2133781" cy="992579"/>
          </a:xfrm>
        </p:grpSpPr>
        <p:sp>
          <p:nvSpPr>
            <p:cNvPr id="52" name="文本框 51"/>
            <p:cNvSpPr txBox="1"/>
            <p:nvPr/>
          </p:nvSpPr>
          <p:spPr>
            <a:xfrm>
              <a:off x="3624780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3624780" y="2750894"/>
              <a:ext cx="1831728" cy="6540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54" name="组合 7"/>
          <p:cNvGrpSpPr/>
          <p:nvPr/>
        </p:nvGrpSpPr>
        <p:grpSpPr>
          <a:xfrm>
            <a:off x="2520065" y="4631858"/>
            <a:ext cx="3745476" cy="992580"/>
            <a:chOff x="3624780" y="2412339"/>
            <a:chExt cx="2133781" cy="992579"/>
          </a:xfrm>
        </p:grpSpPr>
        <p:sp>
          <p:nvSpPr>
            <p:cNvPr id="55" name="文本框 54"/>
            <p:cNvSpPr txBox="1"/>
            <p:nvPr/>
          </p:nvSpPr>
          <p:spPr>
            <a:xfrm>
              <a:off x="3624780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3624780" y="2750894"/>
              <a:ext cx="1831728" cy="6540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57" name="组合 7"/>
          <p:cNvGrpSpPr/>
          <p:nvPr/>
        </p:nvGrpSpPr>
        <p:grpSpPr>
          <a:xfrm>
            <a:off x="7960233" y="4620329"/>
            <a:ext cx="3745476" cy="992580"/>
            <a:chOff x="3624780" y="2412339"/>
            <a:chExt cx="2133781" cy="992579"/>
          </a:xfrm>
        </p:grpSpPr>
        <p:sp>
          <p:nvSpPr>
            <p:cNvPr id="58" name="文本框 57"/>
            <p:cNvSpPr txBox="1"/>
            <p:nvPr/>
          </p:nvSpPr>
          <p:spPr>
            <a:xfrm>
              <a:off x="3624780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624780" y="2750894"/>
              <a:ext cx="1831728" cy="6540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295683A-052B-EED0-2276-65EE2337266E}"/>
              </a:ext>
            </a:extLst>
          </p:cNvPr>
          <p:cNvGrpSpPr/>
          <p:nvPr/>
        </p:nvGrpSpPr>
        <p:grpSpPr>
          <a:xfrm>
            <a:off x="11349242" y="117274"/>
            <a:ext cx="666750" cy="666750"/>
            <a:chOff x="10650049" y="227433"/>
            <a:chExt cx="666750" cy="666750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ABEA8A45-CEBE-2D81-9B93-79C9D8E9CD2A}"/>
                </a:ext>
              </a:extLst>
            </p:cNvPr>
            <p:cNvSpPr/>
            <p:nvPr/>
          </p:nvSpPr>
          <p:spPr>
            <a:xfrm>
              <a:off x="10650049" y="227433"/>
              <a:ext cx="666750" cy="66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3" name="Picture 62" descr="118-苏州大学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1148" y="228533"/>
              <a:ext cx="664552" cy="664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677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1418718"/>
            <a:ext cx="12192000" cy="1708539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2F0307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4974" y="1474995"/>
            <a:ext cx="4537047" cy="13890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en-US" altLang="zh-CN" sz="8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.03</a:t>
            </a:r>
            <a:endParaRPr kumimoji="0" lang="en-US" altLang="zh-CN" sz="8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775938" y="3613937"/>
            <a:ext cx="6125036" cy="10649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775938" y="4758866"/>
            <a:ext cx="4919009" cy="7238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print the demonstrate on a projector or computer, or print the presentationpresentation</a:t>
            </a:r>
          </a:p>
        </p:txBody>
      </p:sp>
      <p:pic>
        <p:nvPicPr>
          <p:cNvPr id="35" name="Picture 34" descr="118-苏州大学-img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055" y="1942761"/>
            <a:ext cx="5309937" cy="3318711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8AC11B8E-F264-5474-8D02-EEF55D0246E7}"/>
              </a:ext>
            </a:extLst>
          </p:cNvPr>
          <p:cNvGrpSpPr/>
          <p:nvPr/>
        </p:nvGrpSpPr>
        <p:grpSpPr>
          <a:xfrm>
            <a:off x="11349242" y="117274"/>
            <a:ext cx="666750" cy="666750"/>
            <a:chOff x="10650049" y="227433"/>
            <a:chExt cx="666750" cy="66675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7CCD1D5A-85C5-DD6B-6A53-A217F449A0B9}"/>
                </a:ext>
              </a:extLst>
            </p:cNvPr>
            <p:cNvSpPr/>
            <p:nvPr/>
          </p:nvSpPr>
          <p:spPr>
            <a:xfrm>
              <a:off x="10650049" y="227433"/>
              <a:ext cx="666750" cy="66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Picture 35" descr="118-苏州大学-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51148" y="228533"/>
              <a:ext cx="664552" cy="664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987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flipH="1">
            <a:off x="0" y="1418718"/>
            <a:ext cx="1617379" cy="5038229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2F0307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grpSp>
        <p:nvGrpSpPr>
          <p:cNvPr id="7" name="组合 7"/>
          <p:cNvGrpSpPr/>
          <p:nvPr/>
        </p:nvGrpSpPr>
        <p:grpSpPr>
          <a:xfrm>
            <a:off x="2350524" y="1574156"/>
            <a:ext cx="3745476" cy="992580"/>
            <a:chOff x="3624780" y="2412339"/>
            <a:chExt cx="2133781" cy="992579"/>
          </a:xfrm>
        </p:grpSpPr>
        <p:sp>
          <p:nvSpPr>
            <p:cNvPr id="8" name="文本框 7"/>
            <p:cNvSpPr txBox="1"/>
            <p:nvPr/>
          </p:nvSpPr>
          <p:spPr>
            <a:xfrm>
              <a:off x="3624780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24780" y="2750894"/>
              <a:ext cx="1831728" cy="6540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11" name="组合 7">
            <a:extLst>
              <a:ext uri="{FF2B5EF4-FFF2-40B4-BE49-F238E27FC236}">
                <a16:creationId xmlns:a16="http://schemas.microsoft.com/office/drawing/2014/main" id="{D5AF0D8D-5FAC-42BD-A31F-4DFF15601E03}"/>
              </a:ext>
            </a:extLst>
          </p:cNvPr>
          <p:cNvGrpSpPr/>
          <p:nvPr/>
        </p:nvGrpSpPr>
        <p:grpSpPr>
          <a:xfrm>
            <a:off x="8133824" y="2827111"/>
            <a:ext cx="3625039" cy="1113861"/>
            <a:chOff x="6096000" y="1637371"/>
            <a:chExt cx="3625039" cy="1113861"/>
          </a:xfrm>
        </p:grpSpPr>
        <p:sp>
          <p:nvSpPr>
            <p:cNvPr id="12" name="矩形 11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138E7231-B59B-4CA1-8722-12D8F5FAC7B1}"/>
                </a:ext>
              </a:extLst>
            </p:cNvPr>
            <p:cNvSpPr/>
            <p:nvPr/>
          </p:nvSpPr>
          <p:spPr>
            <a:xfrm>
              <a:off x="6096000" y="1698593"/>
              <a:ext cx="543502" cy="543502"/>
            </a:xfrm>
            <a:prstGeom prst="rect">
              <a:avLst/>
            </a:prstGeom>
            <a:solidFill>
              <a:srgbClr val="BB0E1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2C10CD8F-6DFE-404A-BF16-37A59047C050}"/>
                </a:ext>
              </a:extLst>
            </p:cNvPr>
            <p:cNvSpPr txBox="1"/>
            <p:nvPr/>
          </p:nvSpPr>
          <p:spPr>
            <a:xfrm>
              <a:off x="6700646" y="2079894"/>
              <a:ext cx="3020393" cy="671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  <p:sp>
          <p:nvSpPr>
            <p:cNvPr id="14" name="文本框 13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C6FF1E1B-FB18-40F7-BF77-CA915489C2DA}"/>
                </a:ext>
              </a:extLst>
            </p:cNvPr>
            <p:cNvSpPr txBox="1"/>
            <p:nvPr/>
          </p:nvSpPr>
          <p:spPr>
            <a:xfrm>
              <a:off x="6700646" y="1637371"/>
              <a:ext cx="166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标题文字添加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7">
            <a:extLst>
              <a:ext uri="{FF2B5EF4-FFF2-40B4-BE49-F238E27FC236}">
                <a16:creationId xmlns:a16="http://schemas.microsoft.com/office/drawing/2014/main" id="{D5AF0D8D-5FAC-42BD-A31F-4DFF15601E03}"/>
              </a:ext>
            </a:extLst>
          </p:cNvPr>
          <p:cNvGrpSpPr/>
          <p:nvPr/>
        </p:nvGrpSpPr>
        <p:grpSpPr>
          <a:xfrm>
            <a:off x="8133824" y="4592564"/>
            <a:ext cx="3625039" cy="1113861"/>
            <a:chOff x="6096000" y="1637371"/>
            <a:chExt cx="3625039" cy="1113861"/>
          </a:xfrm>
        </p:grpSpPr>
        <p:sp>
          <p:nvSpPr>
            <p:cNvPr id="20" name="矩形 19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138E7231-B59B-4CA1-8722-12D8F5FAC7B1}"/>
                </a:ext>
              </a:extLst>
            </p:cNvPr>
            <p:cNvSpPr/>
            <p:nvPr/>
          </p:nvSpPr>
          <p:spPr>
            <a:xfrm>
              <a:off x="6096000" y="1698593"/>
              <a:ext cx="543502" cy="543502"/>
            </a:xfrm>
            <a:prstGeom prst="rect">
              <a:avLst/>
            </a:prstGeom>
            <a:solidFill>
              <a:srgbClr val="BB0E1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2C10CD8F-6DFE-404A-BF16-37A59047C050}"/>
                </a:ext>
              </a:extLst>
            </p:cNvPr>
            <p:cNvSpPr txBox="1"/>
            <p:nvPr/>
          </p:nvSpPr>
          <p:spPr>
            <a:xfrm>
              <a:off x="6700646" y="2079894"/>
              <a:ext cx="3020393" cy="671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  <p:sp>
          <p:nvSpPr>
            <p:cNvPr id="22" name="文本框 21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C6FF1E1B-FB18-40F7-BF77-CA915489C2DA}"/>
                </a:ext>
              </a:extLst>
            </p:cNvPr>
            <p:cNvSpPr txBox="1"/>
            <p:nvPr/>
          </p:nvSpPr>
          <p:spPr>
            <a:xfrm>
              <a:off x="6700646" y="1637371"/>
              <a:ext cx="166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标题文字添加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 flipH="1">
            <a:off x="8133824" y="1708253"/>
            <a:ext cx="2668647" cy="363593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Picture 49" descr="118-苏州大学-img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338" y="2920164"/>
            <a:ext cx="5351677" cy="3344799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61F23E0A-A2A9-AE96-92A0-F54804B17E00}"/>
              </a:ext>
            </a:extLst>
          </p:cNvPr>
          <p:cNvGrpSpPr/>
          <p:nvPr/>
        </p:nvGrpSpPr>
        <p:grpSpPr>
          <a:xfrm>
            <a:off x="11349242" y="117274"/>
            <a:ext cx="666750" cy="666750"/>
            <a:chOff x="10650049" y="227433"/>
            <a:chExt cx="666750" cy="666750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9F7308A1-66D5-A9CD-A144-4D9B70EDA1D8}"/>
                </a:ext>
              </a:extLst>
            </p:cNvPr>
            <p:cNvSpPr/>
            <p:nvPr/>
          </p:nvSpPr>
          <p:spPr>
            <a:xfrm>
              <a:off x="10650049" y="227433"/>
              <a:ext cx="666750" cy="66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" name="Picture 50" descr="118-苏州大学-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51148" y="228533"/>
              <a:ext cx="664552" cy="664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11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00"/>
                            </p:stCondLst>
                            <p:childTnLst>
                              <p:par>
                                <p:cTn id="42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4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2F0307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6" name="椭圆 5" descr="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">
            <a:extLst>
              <a:ext uri="{FF2B5EF4-FFF2-40B4-BE49-F238E27FC236}">
                <a16:creationId xmlns:a16="http://schemas.microsoft.com/office/drawing/2014/main" id="{117E1C22-63FE-4F9F-B1B3-071402CD09A4}"/>
              </a:ext>
            </a:extLst>
          </p:cNvPr>
          <p:cNvSpPr/>
          <p:nvPr/>
        </p:nvSpPr>
        <p:spPr>
          <a:xfrm>
            <a:off x="723481" y="1580521"/>
            <a:ext cx="1741715" cy="1741715"/>
          </a:xfrm>
          <a:prstGeom prst="ellipse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 descr="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">
            <a:extLst>
              <a:ext uri="{FF2B5EF4-FFF2-40B4-BE49-F238E27FC236}">
                <a16:creationId xmlns:a16="http://schemas.microsoft.com/office/drawing/2014/main" id="{7F672AF8-B872-4E1C-BB3D-AC349A5BF6EC}"/>
              </a:ext>
            </a:extLst>
          </p:cNvPr>
          <p:cNvSpPr/>
          <p:nvPr/>
        </p:nvSpPr>
        <p:spPr>
          <a:xfrm>
            <a:off x="9590183" y="4122304"/>
            <a:ext cx="1741715" cy="1741715"/>
          </a:xfrm>
          <a:prstGeom prst="ellipse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74D3DEA3-9D3C-4C11-8705-DB1B5AD7188E}"/>
              </a:ext>
            </a:extLst>
          </p:cNvPr>
          <p:cNvSpPr/>
          <p:nvPr/>
        </p:nvSpPr>
        <p:spPr>
          <a:xfrm>
            <a:off x="2468548" y="2229630"/>
            <a:ext cx="8547797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charset="0"/>
              </a:rPr>
              <a:t>The user can demonstrate on a projector or computer, or presentation and make it film to be used in a wider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charset="0"/>
              </a:rPr>
              <a:t>fieldnar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charset="0"/>
              </a:rPr>
              <a:t>. The user can demonstrate on a projector or computer, or presentation and make it film to be used in a wider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charset="0"/>
              </a:rPr>
              <a:t>fieldnar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charset="0"/>
              </a:rPr>
              <a:t>. </a:t>
            </a:r>
          </a:p>
        </p:txBody>
      </p:sp>
      <p:sp>
        <p:nvSpPr>
          <p:cNvPr id="10" name="矩形 9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781716FA-F25E-42C3-96B9-308403F43DD9}"/>
              </a:ext>
            </a:extLst>
          </p:cNvPr>
          <p:cNvSpPr/>
          <p:nvPr/>
        </p:nvSpPr>
        <p:spPr bwMode="auto">
          <a:xfrm>
            <a:off x="2465196" y="1711616"/>
            <a:ext cx="2233304" cy="5027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667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标题文字添加</a:t>
            </a:r>
          </a:p>
        </p:txBody>
      </p:sp>
      <p:sp>
        <p:nvSpPr>
          <p:cNvPr id="12" name="矩形 11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E4BF461A-EBC0-45F2-A88F-86DD9BEA187E}"/>
              </a:ext>
            </a:extLst>
          </p:cNvPr>
          <p:cNvSpPr/>
          <p:nvPr/>
        </p:nvSpPr>
        <p:spPr>
          <a:xfrm>
            <a:off x="911054" y="4660745"/>
            <a:ext cx="8547797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charset="0"/>
              </a:rPr>
              <a:t>The user can demonstrate on a projector or computer, or presentation and make it film to be used in a wider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charset="0"/>
              </a:rPr>
              <a:t>fieldnar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charset="0"/>
              </a:rPr>
              <a:t>. The user can demonstrate on a projector or computer, or presentation and make it film to be used in a wider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charset="0"/>
              </a:rPr>
              <a:t>fieldnar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charset="0"/>
              </a:rPr>
              <a:t>. </a:t>
            </a:r>
          </a:p>
        </p:txBody>
      </p:sp>
      <p:sp>
        <p:nvSpPr>
          <p:cNvPr id="13" name="矩形 12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F335466C-8DBD-435C-AC6B-7FE85D624D64}"/>
              </a:ext>
            </a:extLst>
          </p:cNvPr>
          <p:cNvSpPr/>
          <p:nvPr/>
        </p:nvSpPr>
        <p:spPr bwMode="auto">
          <a:xfrm>
            <a:off x="7225547" y="4122304"/>
            <a:ext cx="2233304" cy="5027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2667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标题文字添加</a:t>
            </a:r>
          </a:p>
        </p:txBody>
      </p:sp>
      <p:sp>
        <p:nvSpPr>
          <p:cNvPr id="23" name="禁止符 22"/>
          <p:cNvSpPr/>
          <p:nvPr/>
        </p:nvSpPr>
        <p:spPr>
          <a:xfrm>
            <a:off x="1038241" y="1895281"/>
            <a:ext cx="1112193" cy="1112193"/>
          </a:xfrm>
          <a:prstGeom prst="noSmoking">
            <a:avLst>
              <a:gd name="adj" fmla="val 10576"/>
            </a:avLst>
          </a:prstGeom>
          <a:solidFill>
            <a:schemeClr val="bg1"/>
          </a:solidFill>
          <a:ln>
            <a:solidFill>
              <a:srgbClr val="E81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禁止符 23"/>
          <p:cNvSpPr/>
          <p:nvPr/>
        </p:nvSpPr>
        <p:spPr>
          <a:xfrm>
            <a:off x="9904943" y="4436019"/>
            <a:ext cx="1112193" cy="1112193"/>
          </a:xfrm>
          <a:prstGeom prst="noSmoking">
            <a:avLst>
              <a:gd name="adj" fmla="val 10576"/>
            </a:avLst>
          </a:prstGeom>
          <a:solidFill>
            <a:schemeClr val="bg1"/>
          </a:solidFill>
          <a:ln>
            <a:solidFill>
              <a:srgbClr val="E81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151686-78EF-E0C0-130D-D43B0D0DA3B5}"/>
              </a:ext>
            </a:extLst>
          </p:cNvPr>
          <p:cNvGrpSpPr/>
          <p:nvPr/>
        </p:nvGrpSpPr>
        <p:grpSpPr>
          <a:xfrm>
            <a:off x="11349242" y="117274"/>
            <a:ext cx="666750" cy="666750"/>
            <a:chOff x="10650049" y="227433"/>
            <a:chExt cx="666750" cy="66675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A426536-3A92-E866-8959-F14C87091DA1}"/>
                </a:ext>
              </a:extLst>
            </p:cNvPr>
            <p:cNvSpPr/>
            <p:nvPr/>
          </p:nvSpPr>
          <p:spPr>
            <a:xfrm>
              <a:off x="10650049" y="227433"/>
              <a:ext cx="666750" cy="66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Picture 42" descr="118-苏州大学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1148" y="228533"/>
              <a:ext cx="664552" cy="664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 animBg="1"/>
      <p:bldP spid="8" grpId="0" animBg="1"/>
      <p:bldP spid="9" grpId="0"/>
      <p:bldP spid="10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2F0307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181496E0-9DD9-4B16-9EF2-5700E6A743A4}"/>
              </a:ext>
            </a:extLst>
          </p:cNvPr>
          <p:cNvSpPr/>
          <p:nvPr/>
        </p:nvSpPr>
        <p:spPr>
          <a:xfrm>
            <a:off x="1322975" y="3847890"/>
            <a:ext cx="9026259" cy="204150"/>
          </a:xfrm>
          <a:prstGeom prst="roundRect">
            <a:avLst>
              <a:gd name="adj" fmla="val 50000"/>
            </a:avLst>
          </a:prstGeom>
          <a:solidFill>
            <a:srgbClr val="BB0E1F"/>
          </a:solidFill>
          <a:ln w="254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1">
            <a:extLst>
              <a:ext uri="{FF2B5EF4-FFF2-40B4-BE49-F238E27FC236}">
                <a16:creationId xmlns:a16="http://schemas.microsoft.com/office/drawing/2014/main" id="{06546BA4-41A3-4596-B5A8-3553EF5585C0}"/>
              </a:ext>
            </a:extLst>
          </p:cNvPr>
          <p:cNvSpPr/>
          <p:nvPr/>
        </p:nvSpPr>
        <p:spPr>
          <a:xfrm>
            <a:off x="2503595" y="3709329"/>
            <a:ext cx="415382" cy="415489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BB0E1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 anchorCtr="1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6B081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9" name="1">
            <a:extLst>
              <a:ext uri="{FF2B5EF4-FFF2-40B4-BE49-F238E27FC236}">
                <a16:creationId xmlns:a16="http://schemas.microsoft.com/office/drawing/2014/main" id="{93EE0E33-86A1-4BC2-99AB-6D2D005A3481}"/>
              </a:ext>
            </a:extLst>
          </p:cNvPr>
          <p:cNvSpPr/>
          <p:nvPr/>
        </p:nvSpPr>
        <p:spPr>
          <a:xfrm>
            <a:off x="7394215" y="3709329"/>
            <a:ext cx="415382" cy="415489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BB0E1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B081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10" name="1">
            <a:extLst>
              <a:ext uri="{FF2B5EF4-FFF2-40B4-BE49-F238E27FC236}">
                <a16:creationId xmlns:a16="http://schemas.microsoft.com/office/drawing/2014/main" id="{20C25853-F8F6-4774-8288-4795555175F5}"/>
              </a:ext>
            </a:extLst>
          </p:cNvPr>
          <p:cNvSpPr/>
          <p:nvPr/>
        </p:nvSpPr>
        <p:spPr>
          <a:xfrm>
            <a:off x="4082601" y="3709329"/>
            <a:ext cx="415382" cy="415489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BB0E1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B081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1" name="1">
            <a:extLst>
              <a:ext uri="{FF2B5EF4-FFF2-40B4-BE49-F238E27FC236}">
                <a16:creationId xmlns:a16="http://schemas.microsoft.com/office/drawing/2014/main" id="{1DE26AB3-727D-4C7F-AC72-8EFFFF6A147A}"/>
              </a:ext>
            </a:extLst>
          </p:cNvPr>
          <p:cNvSpPr/>
          <p:nvPr/>
        </p:nvSpPr>
        <p:spPr>
          <a:xfrm>
            <a:off x="8985826" y="3709329"/>
            <a:ext cx="414396" cy="415489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BB0E1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B081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12" name="1">
            <a:extLst>
              <a:ext uri="{FF2B5EF4-FFF2-40B4-BE49-F238E27FC236}">
                <a16:creationId xmlns:a16="http://schemas.microsoft.com/office/drawing/2014/main" id="{CD5DDE92-F62A-4506-B1AD-A4ED22976B93}"/>
              </a:ext>
            </a:extLst>
          </p:cNvPr>
          <p:cNvSpPr/>
          <p:nvPr/>
        </p:nvSpPr>
        <p:spPr>
          <a:xfrm>
            <a:off x="5762968" y="3709329"/>
            <a:ext cx="414396" cy="415489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BB0E1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B081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cxnSp>
        <p:nvCxnSpPr>
          <p:cNvPr id="13" name="直接连接符 38">
            <a:extLst>
              <a:ext uri="{FF2B5EF4-FFF2-40B4-BE49-F238E27FC236}">
                <a16:creationId xmlns:a16="http://schemas.microsoft.com/office/drawing/2014/main" id="{C28E3A85-E3AE-421C-97ED-1043C8CF2A00}"/>
              </a:ext>
            </a:extLst>
          </p:cNvPr>
          <p:cNvCxnSpPr/>
          <p:nvPr/>
        </p:nvCxnSpPr>
        <p:spPr>
          <a:xfrm>
            <a:off x="2709055" y="3261348"/>
            <a:ext cx="0" cy="452138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dash"/>
            <a:miter lim="800000"/>
            <a:headEnd type="oval" w="lg" len="lg"/>
          </a:ln>
          <a:effectLst/>
        </p:spPr>
      </p:cxnSp>
      <p:cxnSp>
        <p:nvCxnSpPr>
          <p:cNvPr id="14" name="直接连接符 39">
            <a:extLst>
              <a:ext uri="{FF2B5EF4-FFF2-40B4-BE49-F238E27FC236}">
                <a16:creationId xmlns:a16="http://schemas.microsoft.com/office/drawing/2014/main" id="{F80C872B-BF66-4910-A381-E8AE644FE464}"/>
              </a:ext>
            </a:extLst>
          </p:cNvPr>
          <p:cNvCxnSpPr/>
          <p:nvPr/>
        </p:nvCxnSpPr>
        <p:spPr>
          <a:xfrm>
            <a:off x="5964295" y="3261348"/>
            <a:ext cx="0" cy="452138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dash"/>
            <a:miter lim="800000"/>
            <a:headEnd type="oval" w="lg" len="lg"/>
          </a:ln>
          <a:effectLst/>
        </p:spPr>
      </p:cxnSp>
      <p:cxnSp>
        <p:nvCxnSpPr>
          <p:cNvPr id="15" name="直接连接符 40">
            <a:extLst>
              <a:ext uri="{FF2B5EF4-FFF2-40B4-BE49-F238E27FC236}">
                <a16:creationId xmlns:a16="http://schemas.microsoft.com/office/drawing/2014/main" id="{5274C329-0FCE-4D0D-AC33-4B2EA57CEB0D}"/>
              </a:ext>
            </a:extLst>
          </p:cNvPr>
          <p:cNvCxnSpPr/>
          <p:nvPr/>
        </p:nvCxnSpPr>
        <p:spPr>
          <a:xfrm>
            <a:off x="9192222" y="3261348"/>
            <a:ext cx="0" cy="452138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dash"/>
            <a:miter lim="800000"/>
            <a:headEnd type="oval" w="lg" len="lg"/>
          </a:ln>
          <a:effectLst/>
        </p:spPr>
      </p:cxnSp>
      <p:cxnSp>
        <p:nvCxnSpPr>
          <p:cNvPr id="16" name="直接连接符 41">
            <a:extLst>
              <a:ext uri="{FF2B5EF4-FFF2-40B4-BE49-F238E27FC236}">
                <a16:creationId xmlns:a16="http://schemas.microsoft.com/office/drawing/2014/main" id="{EF4C7E59-D0BE-45DF-AC44-33BFD06A36F1}"/>
              </a:ext>
            </a:extLst>
          </p:cNvPr>
          <p:cNvCxnSpPr/>
          <p:nvPr/>
        </p:nvCxnSpPr>
        <p:spPr>
          <a:xfrm>
            <a:off x="4281160" y="4128049"/>
            <a:ext cx="0" cy="452138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dash"/>
            <a:miter lim="800000"/>
            <a:tailEnd type="oval" w="lg" len="lg"/>
          </a:ln>
          <a:effectLst/>
        </p:spPr>
      </p:cxnSp>
      <p:cxnSp>
        <p:nvCxnSpPr>
          <p:cNvPr id="17" name="直接连接符 42">
            <a:extLst>
              <a:ext uri="{FF2B5EF4-FFF2-40B4-BE49-F238E27FC236}">
                <a16:creationId xmlns:a16="http://schemas.microsoft.com/office/drawing/2014/main" id="{F9F38C92-17DA-4C10-AAE3-0862E7BECF81}"/>
              </a:ext>
            </a:extLst>
          </p:cNvPr>
          <p:cNvCxnSpPr/>
          <p:nvPr/>
        </p:nvCxnSpPr>
        <p:spPr>
          <a:xfrm>
            <a:off x="7611682" y="4128049"/>
            <a:ext cx="0" cy="452138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dash"/>
            <a:miter lim="800000"/>
            <a:tailEnd type="oval" w="lg" len="lg"/>
          </a:ln>
          <a:effectLst/>
        </p:spPr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197498E-0323-4932-B7AC-D3CD95744252}"/>
              </a:ext>
            </a:extLst>
          </p:cNvPr>
          <p:cNvSpPr txBox="1"/>
          <p:nvPr/>
        </p:nvSpPr>
        <p:spPr>
          <a:xfrm>
            <a:off x="3223402" y="4795863"/>
            <a:ext cx="213378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20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C511D9-65D8-4FDB-AF0A-E841B95BA810}"/>
              </a:ext>
            </a:extLst>
          </p:cNvPr>
          <p:cNvSpPr txBox="1"/>
          <p:nvPr/>
        </p:nvSpPr>
        <p:spPr>
          <a:xfrm>
            <a:off x="2904212" y="5134417"/>
            <a:ext cx="2772160" cy="6186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200">
              <a:lnSpc>
                <a:spcPct val="114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presentation and make it film to be used in a wider field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E8692D-D015-48A6-BF66-E6D66CD745F8}"/>
              </a:ext>
            </a:extLst>
          </p:cNvPr>
          <p:cNvSpPr txBox="1"/>
          <p:nvPr/>
        </p:nvSpPr>
        <p:spPr>
          <a:xfrm>
            <a:off x="6544792" y="4795863"/>
            <a:ext cx="213378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20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73C3FEB-4505-4B59-8CC0-2547A4478F35}"/>
              </a:ext>
            </a:extLst>
          </p:cNvPr>
          <p:cNvSpPr txBox="1"/>
          <p:nvPr/>
        </p:nvSpPr>
        <p:spPr>
          <a:xfrm>
            <a:off x="6225602" y="5134417"/>
            <a:ext cx="2772160" cy="6186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200">
              <a:lnSpc>
                <a:spcPct val="114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presentation and make it film to be used in a wider field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7D21C0B-378C-41D3-A76C-7D6AEDEBCCB5}"/>
              </a:ext>
            </a:extLst>
          </p:cNvPr>
          <p:cNvSpPr txBox="1"/>
          <p:nvPr/>
        </p:nvSpPr>
        <p:spPr>
          <a:xfrm>
            <a:off x="8142234" y="2123950"/>
            <a:ext cx="213378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20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C5575D-7251-4CFF-9731-5AD458E4468D}"/>
              </a:ext>
            </a:extLst>
          </p:cNvPr>
          <p:cNvSpPr txBox="1"/>
          <p:nvPr/>
        </p:nvSpPr>
        <p:spPr>
          <a:xfrm>
            <a:off x="7823044" y="2462504"/>
            <a:ext cx="2772160" cy="6186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200">
              <a:lnSpc>
                <a:spcPct val="114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presentation and make it film to be used in a wider field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DB8F588-B660-4271-B277-1A0C04819B5E}"/>
              </a:ext>
            </a:extLst>
          </p:cNvPr>
          <p:cNvSpPr txBox="1"/>
          <p:nvPr/>
        </p:nvSpPr>
        <p:spPr>
          <a:xfrm>
            <a:off x="4897405" y="2123950"/>
            <a:ext cx="213378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20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D78FDD6-BE26-492C-B4EB-B98813683870}"/>
              </a:ext>
            </a:extLst>
          </p:cNvPr>
          <p:cNvSpPr txBox="1"/>
          <p:nvPr/>
        </p:nvSpPr>
        <p:spPr>
          <a:xfrm>
            <a:off x="4578215" y="2462504"/>
            <a:ext cx="2772160" cy="6186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200">
              <a:lnSpc>
                <a:spcPct val="114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presentation and make it film to be used in a wider field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22B0261-D90C-4422-91FC-CFECCC62ABCF}"/>
              </a:ext>
            </a:extLst>
          </p:cNvPr>
          <p:cNvSpPr txBox="1"/>
          <p:nvPr/>
        </p:nvSpPr>
        <p:spPr>
          <a:xfrm>
            <a:off x="1642165" y="2123950"/>
            <a:ext cx="213378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20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CF80E39-94F1-49B0-9814-DBA1A3520CF4}"/>
              </a:ext>
            </a:extLst>
          </p:cNvPr>
          <p:cNvSpPr txBox="1"/>
          <p:nvPr/>
        </p:nvSpPr>
        <p:spPr>
          <a:xfrm>
            <a:off x="1322975" y="2462504"/>
            <a:ext cx="2772160" cy="6186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200">
              <a:lnSpc>
                <a:spcPct val="114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presentation and make it film to be used in a wider field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E624E07-5380-9A1C-1D14-DA969CDB255A}"/>
              </a:ext>
            </a:extLst>
          </p:cNvPr>
          <p:cNvGrpSpPr/>
          <p:nvPr/>
        </p:nvGrpSpPr>
        <p:grpSpPr>
          <a:xfrm>
            <a:off x="11349242" y="117274"/>
            <a:ext cx="666750" cy="666750"/>
            <a:chOff x="10650049" y="227433"/>
            <a:chExt cx="666750" cy="66675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917463C-45A6-C97E-24B7-680A32573483}"/>
                </a:ext>
              </a:extLst>
            </p:cNvPr>
            <p:cNvSpPr/>
            <p:nvPr/>
          </p:nvSpPr>
          <p:spPr>
            <a:xfrm>
              <a:off x="10650049" y="227433"/>
              <a:ext cx="666750" cy="66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Picture 33" descr="118-苏州大学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1148" y="228533"/>
              <a:ext cx="664552" cy="664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20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1418718"/>
            <a:ext cx="12192000" cy="1708539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2F0307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4974" y="1474995"/>
            <a:ext cx="4537047" cy="13890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en-US" altLang="zh-CN" sz="8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.04</a:t>
            </a:r>
            <a:endParaRPr kumimoji="0" lang="en-US" altLang="zh-CN" sz="8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775938" y="3613937"/>
            <a:ext cx="6125036" cy="10649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b="1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设计总结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775938" y="4758866"/>
            <a:ext cx="4919009" cy="7238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print the demonstrate on a projector or computer, or print the presentationpresentation</a:t>
            </a:r>
          </a:p>
        </p:txBody>
      </p:sp>
      <p:pic>
        <p:nvPicPr>
          <p:cNvPr id="35" name="Picture 34" descr="118-苏州大学-img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055" y="1942761"/>
            <a:ext cx="5309937" cy="331871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9BE92CC-EE3C-E20D-E87E-0EBD79061897}"/>
              </a:ext>
            </a:extLst>
          </p:cNvPr>
          <p:cNvGrpSpPr/>
          <p:nvPr/>
        </p:nvGrpSpPr>
        <p:grpSpPr>
          <a:xfrm>
            <a:off x="11349242" y="117274"/>
            <a:ext cx="666750" cy="666750"/>
            <a:chOff x="10650049" y="227433"/>
            <a:chExt cx="666750" cy="66675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303474D-9E70-1118-97AE-854E4C751187}"/>
                </a:ext>
              </a:extLst>
            </p:cNvPr>
            <p:cNvSpPr/>
            <p:nvPr/>
          </p:nvSpPr>
          <p:spPr>
            <a:xfrm>
              <a:off x="10650049" y="227433"/>
              <a:ext cx="666750" cy="66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Picture 35" descr="118-苏州大学-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51148" y="228533"/>
              <a:ext cx="664552" cy="664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699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2F0307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grpSp>
        <p:nvGrpSpPr>
          <p:cNvPr id="5" name="Group 4" descr="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">
            <a:extLst>
              <a:ext uri="{FF2B5EF4-FFF2-40B4-BE49-F238E27FC236}">
                <a16:creationId xmlns:a16="http://schemas.microsoft.com/office/drawing/2014/main" id="{57BFC0D1-6296-405F-9160-B2E291174B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7423" y="1752150"/>
            <a:ext cx="3764480" cy="3772249"/>
            <a:chOff x="1911" y="649"/>
            <a:chExt cx="1938" cy="1942"/>
          </a:xfrm>
          <a:solidFill>
            <a:schemeClr val="accent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55EB2FA-1938-4F4C-8AB2-65AB468A4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1372"/>
              <a:ext cx="969" cy="1219"/>
            </a:xfrm>
            <a:custGeom>
              <a:avLst/>
              <a:gdLst>
                <a:gd name="T0" fmla="*/ 213 w 409"/>
                <a:gd name="T1" fmla="*/ 104 h 514"/>
                <a:gd name="T2" fmla="*/ 213 w 409"/>
                <a:gd name="T3" fmla="*/ 85 h 514"/>
                <a:gd name="T4" fmla="*/ 219 w 409"/>
                <a:gd name="T5" fmla="*/ 62 h 514"/>
                <a:gd name="T6" fmla="*/ 225 w 409"/>
                <a:gd name="T7" fmla="*/ 41 h 514"/>
                <a:gd name="T8" fmla="*/ 181 w 409"/>
                <a:gd name="T9" fmla="*/ 2 h 514"/>
                <a:gd name="T10" fmla="*/ 147 w 409"/>
                <a:gd name="T11" fmla="*/ 36 h 514"/>
                <a:gd name="T12" fmla="*/ 153 w 409"/>
                <a:gd name="T13" fmla="*/ 63 h 514"/>
                <a:gd name="T14" fmla="*/ 160 w 409"/>
                <a:gd name="T15" fmla="*/ 86 h 514"/>
                <a:gd name="T16" fmla="*/ 160 w 409"/>
                <a:gd name="T17" fmla="*/ 104 h 514"/>
                <a:gd name="T18" fmla="*/ 0 w 409"/>
                <a:gd name="T19" fmla="*/ 104 h 514"/>
                <a:gd name="T20" fmla="*/ 0 w 409"/>
                <a:gd name="T21" fmla="*/ 104 h 514"/>
                <a:gd name="T22" fmla="*/ 409 w 409"/>
                <a:gd name="T23" fmla="*/ 514 h 514"/>
                <a:gd name="T24" fmla="*/ 409 w 409"/>
                <a:gd name="T25" fmla="*/ 104 h 514"/>
                <a:gd name="T26" fmla="*/ 213 w 409"/>
                <a:gd name="T27" fmla="*/ 10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514">
                  <a:moveTo>
                    <a:pt x="213" y="104"/>
                  </a:moveTo>
                  <a:cubicBezTo>
                    <a:pt x="213" y="85"/>
                    <a:pt x="213" y="85"/>
                    <a:pt x="213" y="85"/>
                  </a:cubicBezTo>
                  <a:cubicBezTo>
                    <a:pt x="213" y="77"/>
                    <a:pt x="215" y="69"/>
                    <a:pt x="219" y="62"/>
                  </a:cubicBezTo>
                  <a:cubicBezTo>
                    <a:pt x="223" y="56"/>
                    <a:pt x="225" y="49"/>
                    <a:pt x="225" y="41"/>
                  </a:cubicBezTo>
                  <a:cubicBezTo>
                    <a:pt x="225" y="18"/>
                    <a:pt x="205" y="0"/>
                    <a:pt x="181" y="2"/>
                  </a:cubicBezTo>
                  <a:cubicBezTo>
                    <a:pt x="164" y="4"/>
                    <a:pt x="149" y="18"/>
                    <a:pt x="147" y="36"/>
                  </a:cubicBezTo>
                  <a:cubicBezTo>
                    <a:pt x="146" y="46"/>
                    <a:pt x="148" y="55"/>
                    <a:pt x="153" y="63"/>
                  </a:cubicBezTo>
                  <a:cubicBezTo>
                    <a:pt x="158" y="70"/>
                    <a:pt x="160" y="78"/>
                    <a:pt x="160" y="86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330"/>
                    <a:pt x="183" y="514"/>
                    <a:pt x="409" y="514"/>
                  </a:cubicBezTo>
                  <a:cubicBezTo>
                    <a:pt x="409" y="104"/>
                    <a:pt x="409" y="104"/>
                    <a:pt x="409" y="104"/>
                  </a:cubicBezTo>
                  <a:lnTo>
                    <a:pt x="213" y="104"/>
                  </a:lnTo>
                  <a:close/>
                </a:path>
              </a:pathLst>
            </a:custGeom>
            <a:solidFill>
              <a:srgbClr val="BB0E1F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FE5F5D2-764F-4433-A84B-0A79FCD7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" y="1619"/>
              <a:ext cx="1218" cy="972"/>
            </a:xfrm>
            <a:custGeom>
              <a:avLst/>
              <a:gdLst>
                <a:gd name="T0" fmla="*/ 105 w 514"/>
                <a:gd name="T1" fmla="*/ 0 h 410"/>
                <a:gd name="T2" fmla="*/ 105 w 514"/>
                <a:gd name="T3" fmla="*/ 194 h 410"/>
                <a:gd name="T4" fmla="*/ 86 w 514"/>
                <a:gd name="T5" fmla="*/ 194 h 410"/>
                <a:gd name="T6" fmla="*/ 63 w 514"/>
                <a:gd name="T7" fmla="*/ 187 h 410"/>
                <a:gd name="T8" fmla="*/ 42 w 514"/>
                <a:gd name="T9" fmla="*/ 181 h 410"/>
                <a:gd name="T10" fmla="*/ 3 w 514"/>
                <a:gd name="T11" fmla="*/ 225 h 410"/>
                <a:gd name="T12" fmla="*/ 37 w 514"/>
                <a:gd name="T13" fmla="*/ 259 h 410"/>
                <a:gd name="T14" fmla="*/ 63 w 514"/>
                <a:gd name="T15" fmla="*/ 253 h 410"/>
                <a:gd name="T16" fmla="*/ 86 w 514"/>
                <a:gd name="T17" fmla="*/ 246 h 410"/>
                <a:gd name="T18" fmla="*/ 105 w 514"/>
                <a:gd name="T19" fmla="*/ 246 h 410"/>
                <a:gd name="T20" fmla="*/ 105 w 514"/>
                <a:gd name="T21" fmla="*/ 410 h 410"/>
                <a:gd name="T22" fmla="*/ 514 w 514"/>
                <a:gd name="T23" fmla="*/ 0 h 410"/>
                <a:gd name="T24" fmla="*/ 514 w 514"/>
                <a:gd name="T25" fmla="*/ 0 h 410"/>
                <a:gd name="T26" fmla="*/ 105 w 514"/>
                <a:gd name="T2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4" h="410">
                  <a:moveTo>
                    <a:pt x="105" y="0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86" y="194"/>
                    <a:pt x="86" y="194"/>
                    <a:pt x="86" y="194"/>
                  </a:cubicBezTo>
                  <a:cubicBezTo>
                    <a:pt x="77" y="194"/>
                    <a:pt x="69" y="191"/>
                    <a:pt x="63" y="187"/>
                  </a:cubicBezTo>
                  <a:cubicBezTo>
                    <a:pt x="57" y="183"/>
                    <a:pt x="49" y="181"/>
                    <a:pt x="42" y="181"/>
                  </a:cubicBezTo>
                  <a:cubicBezTo>
                    <a:pt x="19" y="181"/>
                    <a:pt x="0" y="201"/>
                    <a:pt x="3" y="225"/>
                  </a:cubicBezTo>
                  <a:cubicBezTo>
                    <a:pt x="5" y="242"/>
                    <a:pt x="19" y="257"/>
                    <a:pt x="37" y="259"/>
                  </a:cubicBezTo>
                  <a:cubicBezTo>
                    <a:pt x="46" y="260"/>
                    <a:pt x="56" y="258"/>
                    <a:pt x="63" y="253"/>
                  </a:cubicBezTo>
                  <a:cubicBezTo>
                    <a:pt x="70" y="249"/>
                    <a:pt x="78" y="246"/>
                    <a:pt x="86" y="246"/>
                  </a:cubicBezTo>
                  <a:cubicBezTo>
                    <a:pt x="105" y="246"/>
                    <a:pt x="105" y="246"/>
                    <a:pt x="105" y="246"/>
                  </a:cubicBezTo>
                  <a:cubicBezTo>
                    <a:pt x="105" y="410"/>
                    <a:pt x="105" y="410"/>
                    <a:pt x="105" y="410"/>
                  </a:cubicBezTo>
                  <a:cubicBezTo>
                    <a:pt x="331" y="410"/>
                    <a:pt x="514" y="226"/>
                    <a:pt x="514" y="0"/>
                  </a:cubicBezTo>
                  <a:cubicBezTo>
                    <a:pt x="514" y="0"/>
                    <a:pt x="514" y="0"/>
                    <a:pt x="514" y="0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43050B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839AE06-74FB-438C-A7DF-C14FBFC3E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649"/>
              <a:ext cx="969" cy="1219"/>
            </a:xfrm>
            <a:custGeom>
              <a:avLst/>
              <a:gdLst>
                <a:gd name="T0" fmla="*/ 228 w 409"/>
                <a:gd name="T1" fmla="*/ 428 h 514"/>
                <a:gd name="T2" fmla="*/ 228 w 409"/>
                <a:gd name="T3" fmla="*/ 409 h 514"/>
                <a:gd name="T4" fmla="*/ 409 w 409"/>
                <a:gd name="T5" fmla="*/ 409 h 514"/>
                <a:gd name="T6" fmla="*/ 0 w 409"/>
                <a:gd name="T7" fmla="*/ 0 h 514"/>
                <a:gd name="T8" fmla="*/ 0 w 409"/>
                <a:gd name="T9" fmla="*/ 409 h 514"/>
                <a:gd name="T10" fmla="*/ 175 w 409"/>
                <a:gd name="T11" fmla="*/ 409 h 514"/>
                <a:gd name="T12" fmla="*/ 175 w 409"/>
                <a:gd name="T13" fmla="*/ 429 h 514"/>
                <a:gd name="T14" fmla="*/ 168 w 409"/>
                <a:gd name="T15" fmla="*/ 452 h 514"/>
                <a:gd name="T16" fmla="*/ 162 w 409"/>
                <a:gd name="T17" fmla="*/ 473 h 514"/>
                <a:gd name="T18" fmla="*/ 206 w 409"/>
                <a:gd name="T19" fmla="*/ 512 h 514"/>
                <a:gd name="T20" fmla="*/ 240 w 409"/>
                <a:gd name="T21" fmla="*/ 478 h 514"/>
                <a:gd name="T22" fmla="*/ 234 w 409"/>
                <a:gd name="T23" fmla="*/ 451 h 514"/>
                <a:gd name="T24" fmla="*/ 228 w 409"/>
                <a:gd name="T25" fmla="*/ 428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9" h="514">
                  <a:moveTo>
                    <a:pt x="228" y="428"/>
                  </a:moveTo>
                  <a:cubicBezTo>
                    <a:pt x="228" y="409"/>
                    <a:pt x="228" y="409"/>
                    <a:pt x="228" y="409"/>
                  </a:cubicBezTo>
                  <a:cubicBezTo>
                    <a:pt x="409" y="409"/>
                    <a:pt x="409" y="409"/>
                    <a:pt x="409" y="409"/>
                  </a:cubicBezTo>
                  <a:cubicBezTo>
                    <a:pt x="409" y="184"/>
                    <a:pt x="226" y="0"/>
                    <a:pt x="0" y="0"/>
                  </a:cubicBezTo>
                  <a:cubicBezTo>
                    <a:pt x="0" y="409"/>
                    <a:pt x="0" y="409"/>
                    <a:pt x="0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29"/>
                    <a:pt x="175" y="429"/>
                    <a:pt x="175" y="429"/>
                  </a:cubicBezTo>
                  <a:cubicBezTo>
                    <a:pt x="175" y="437"/>
                    <a:pt x="172" y="445"/>
                    <a:pt x="168" y="452"/>
                  </a:cubicBezTo>
                  <a:cubicBezTo>
                    <a:pt x="164" y="458"/>
                    <a:pt x="162" y="465"/>
                    <a:pt x="162" y="473"/>
                  </a:cubicBezTo>
                  <a:cubicBezTo>
                    <a:pt x="162" y="496"/>
                    <a:pt x="182" y="514"/>
                    <a:pt x="206" y="512"/>
                  </a:cubicBezTo>
                  <a:cubicBezTo>
                    <a:pt x="224" y="510"/>
                    <a:pt x="238" y="495"/>
                    <a:pt x="240" y="478"/>
                  </a:cubicBezTo>
                  <a:cubicBezTo>
                    <a:pt x="242" y="468"/>
                    <a:pt x="239" y="459"/>
                    <a:pt x="234" y="451"/>
                  </a:cubicBezTo>
                  <a:cubicBezTo>
                    <a:pt x="230" y="444"/>
                    <a:pt x="228" y="436"/>
                    <a:pt x="228" y="428"/>
                  </a:cubicBezTo>
                  <a:close/>
                </a:path>
              </a:pathLst>
            </a:custGeom>
            <a:solidFill>
              <a:srgbClr val="BB0E1F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3DA1085-9844-4D4E-A050-9706D6114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649"/>
              <a:ext cx="1218" cy="970"/>
            </a:xfrm>
            <a:custGeom>
              <a:avLst/>
              <a:gdLst>
                <a:gd name="T0" fmla="*/ 511 w 514"/>
                <a:gd name="T1" fmla="*/ 208 h 409"/>
                <a:gd name="T2" fmla="*/ 477 w 514"/>
                <a:gd name="T3" fmla="*/ 174 h 409"/>
                <a:gd name="T4" fmla="*/ 451 w 514"/>
                <a:gd name="T5" fmla="*/ 180 h 409"/>
                <a:gd name="T6" fmla="*/ 428 w 514"/>
                <a:gd name="T7" fmla="*/ 187 h 409"/>
                <a:gd name="T8" fmla="*/ 409 w 514"/>
                <a:gd name="T9" fmla="*/ 187 h 409"/>
                <a:gd name="T10" fmla="*/ 409 w 514"/>
                <a:gd name="T11" fmla="*/ 0 h 409"/>
                <a:gd name="T12" fmla="*/ 0 w 514"/>
                <a:gd name="T13" fmla="*/ 409 h 409"/>
                <a:gd name="T14" fmla="*/ 160 w 514"/>
                <a:gd name="T15" fmla="*/ 409 h 409"/>
                <a:gd name="T16" fmla="*/ 160 w 514"/>
                <a:gd name="T17" fmla="*/ 391 h 409"/>
                <a:gd name="T18" fmla="*/ 153 w 514"/>
                <a:gd name="T19" fmla="*/ 368 h 409"/>
                <a:gd name="T20" fmla="*/ 147 w 514"/>
                <a:gd name="T21" fmla="*/ 341 h 409"/>
                <a:gd name="T22" fmla="*/ 181 w 514"/>
                <a:gd name="T23" fmla="*/ 307 h 409"/>
                <a:gd name="T24" fmla="*/ 225 w 514"/>
                <a:gd name="T25" fmla="*/ 346 h 409"/>
                <a:gd name="T26" fmla="*/ 219 w 514"/>
                <a:gd name="T27" fmla="*/ 367 h 409"/>
                <a:gd name="T28" fmla="*/ 213 w 514"/>
                <a:gd name="T29" fmla="*/ 390 h 409"/>
                <a:gd name="T30" fmla="*/ 213 w 514"/>
                <a:gd name="T31" fmla="*/ 409 h 409"/>
                <a:gd name="T32" fmla="*/ 409 w 514"/>
                <a:gd name="T33" fmla="*/ 409 h 409"/>
                <a:gd name="T34" fmla="*/ 409 w 514"/>
                <a:gd name="T35" fmla="*/ 239 h 409"/>
                <a:gd name="T36" fmla="*/ 428 w 514"/>
                <a:gd name="T37" fmla="*/ 239 h 409"/>
                <a:gd name="T38" fmla="*/ 451 w 514"/>
                <a:gd name="T39" fmla="*/ 246 h 409"/>
                <a:gd name="T40" fmla="*/ 472 w 514"/>
                <a:gd name="T41" fmla="*/ 252 h 409"/>
                <a:gd name="T42" fmla="*/ 511 w 514"/>
                <a:gd name="T43" fmla="*/ 208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4" h="409">
                  <a:moveTo>
                    <a:pt x="511" y="208"/>
                  </a:moveTo>
                  <a:cubicBezTo>
                    <a:pt x="509" y="191"/>
                    <a:pt x="495" y="176"/>
                    <a:pt x="477" y="174"/>
                  </a:cubicBezTo>
                  <a:cubicBezTo>
                    <a:pt x="467" y="173"/>
                    <a:pt x="458" y="175"/>
                    <a:pt x="451" y="180"/>
                  </a:cubicBezTo>
                  <a:cubicBezTo>
                    <a:pt x="444" y="184"/>
                    <a:pt x="436" y="187"/>
                    <a:pt x="428" y="187"/>
                  </a:cubicBezTo>
                  <a:cubicBezTo>
                    <a:pt x="409" y="187"/>
                    <a:pt x="409" y="187"/>
                    <a:pt x="409" y="187"/>
                  </a:cubicBezTo>
                  <a:cubicBezTo>
                    <a:pt x="409" y="0"/>
                    <a:pt x="409" y="0"/>
                    <a:pt x="409" y="0"/>
                  </a:cubicBezTo>
                  <a:cubicBezTo>
                    <a:pt x="183" y="0"/>
                    <a:pt x="0" y="184"/>
                    <a:pt x="0" y="409"/>
                  </a:cubicBezTo>
                  <a:cubicBezTo>
                    <a:pt x="160" y="409"/>
                    <a:pt x="160" y="409"/>
                    <a:pt x="160" y="409"/>
                  </a:cubicBezTo>
                  <a:cubicBezTo>
                    <a:pt x="160" y="391"/>
                    <a:pt x="160" y="391"/>
                    <a:pt x="160" y="391"/>
                  </a:cubicBezTo>
                  <a:cubicBezTo>
                    <a:pt x="160" y="383"/>
                    <a:pt x="158" y="375"/>
                    <a:pt x="153" y="368"/>
                  </a:cubicBezTo>
                  <a:cubicBezTo>
                    <a:pt x="148" y="360"/>
                    <a:pt x="146" y="351"/>
                    <a:pt x="147" y="341"/>
                  </a:cubicBezTo>
                  <a:cubicBezTo>
                    <a:pt x="149" y="323"/>
                    <a:pt x="164" y="309"/>
                    <a:pt x="181" y="307"/>
                  </a:cubicBezTo>
                  <a:cubicBezTo>
                    <a:pt x="205" y="305"/>
                    <a:pt x="225" y="323"/>
                    <a:pt x="225" y="346"/>
                  </a:cubicBezTo>
                  <a:cubicBezTo>
                    <a:pt x="225" y="354"/>
                    <a:pt x="223" y="361"/>
                    <a:pt x="219" y="367"/>
                  </a:cubicBezTo>
                  <a:cubicBezTo>
                    <a:pt x="215" y="374"/>
                    <a:pt x="213" y="382"/>
                    <a:pt x="213" y="390"/>
                  </a:cubicBezTo>
                  <a:cubicBezTo>
                    <a:pt x="213" y="409"/>
                    <a:pt x="213" y="409"/>
                    <a:pt x="213" y="409"/>
                  </a:cubicBezTo>
                  <a:cubicBezTo>
                    <a:pt x="409" y="409"/>
                    <a:pt x="409" y="409"/>
                    <a:pt x="409" y="409"/>
                  </a:cubicBezTo>
                  <a:cubicBezTo>
                    <a:pt x="409" y="239"/>
                    <a:pt x="409" y="239"/>
                    <a:pt x="409" y="239"/>
                  </a:cubicBezTo>
                  <a:cubicBezTo>
                    <a:pt x="428" y="239"/>
                    <a:pt x="428" y="239"/>
                    <a:pt x="428" y="239"/>
                  </a:cubicBezTo>
                  <a:cubicBezTo>
                    <a:pt x="436" y="239"/>
                    <a:pt x="444" y="242"/>
                    <a:pt x="451" y="246"/>
                  </a:cubicBezTo>
                  <a:cubicBezTo>
                    <a:pt x="457" y="250"/>
                    <a:pt x="464" y="252"/>
                    <a:pt x="472" y="252"/>
                  </a:cubicBezTo>
                  <a:cubicBezTo>
                    <a:pt x="495" y="252"/>
                    <a:pt x="514" y="232"/>
                    <a:pt x="511" y="208"/>
                  </a:cubicBezTo>
                  <a:close/>
                </a:path>
              </a:pathLst>
            </a:custGeom>
            <a:solidFill>
              <a:srgbClr val="43050B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AutoShape 112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0D313807-21B1-4DA4-8C90-C3F9328811C4}"/>
              </a:ext>
            </a:extLst>
          </p:cNvPr>
          <p:cNvSpPr>
            <a:spLocks/>
          </p:cNvSpPr>
          <p:nvPr/>
        </p:nvSpPr>
        <p:spPr bwMode="auto">
          <a:xfrm>
            <a:off x="1803339" y="4291273"/>
            <a:ext cx="493016" cy="48181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25400" tIns="25400" rIns="25400" bIns="25400" anchor="ctr"/>
          <a:lstStyle/>
          <a:p>
            <a:pPr algn="ctr" defTabSz="304792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pSp>
        <p:nvGrpSpPr>
          <p:cNvPr id="13" name="组合 4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7671D182-F1F8-4B37-B45C-67A919E5D0F6}"/>
              </a:ext>
            </a:extLst>
          </p:cNvPr>
          <p:cNvGrpSpPr/>
          <p:nvPr/>
        </p:nvGrpSpPr>
        <p:grpSpPr>
          <a:xfrm>
            <a:off x="3691951" y="4358208"/>
            <a:ext cx="337664" cy="483163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14" name="AutoShape 113">
              <a:extLst>
                <a:ext uri="{FF2B5EF4-FFF2-40B4-BE49-F238E27FC236}">
                  <a16:creationId xmlns:a16="http://schemas.microsoft.com/office/drawing/2014/main" id="{BFFCE0CE-F489-41D3-8445-CECB52B31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15" name="AutoShape 114">
              <a:extLst>
                <a:ext uri="{FF2B5EF4-FFF2-40B4-BE49-F238E27FC236}">
                  <a16:creationId xmlns:a16="http://schemas.microsoft.com/office/drawing/2014/main" id="{32E53AB0-DB2C-434A-BCD0-07CE3DB2F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16" name="组合 49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AA2C412A-3643-4F7D-BBFC-0001811959FD}"/>
              </a:ext>
            </a:extLst>
          </p:cNvPr>
          <p:cNvGrpSpPr/>
          <p:nvPr/>
        </p:nvGrpSpPr>
        <p:grpSpPr>
          <a:xfrm flipH="1">
            <a:off x="1815781" y="2527911"/>
            <a:ext cx="491375" cy="482339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17" name="AutoShape 126">
              <a:extLst>
                <a:ext uri="{FF2B5EF4-FFF2-40B4-BE49-F238E27FC236}">
                  <a16:creationId xmlns:a16="http://schemas.microsoft.com/office/drawing/2014/main" id="{C7A46EE7-190B-4207-9DBE-3C56599FB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18" name="AutoShape 127">
              <a:extLst>
                <a:ext uri="{FF2B5EF4-FFF2-40B4-BE49-F238E27FC236}">
                  <a16:creationId xmlns:a16="http://schemas.microsoft.com/office/drawing/2014/main" id="{CB6FCDA5-777B-469B-AD6E-4D5E47E13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19" name="Group 112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00D6E06E-F5DE-4322-8B95-7E97C3DD3834}"/>
              </a:ext>
            </a:extLst>
          </p:cNvPr>
          <p:cNvGrpSpPr/>
          <p:nvPr/>
        </p:nvGrpSpPr>
        <p:grpSpPr>
          <a:xfrm>
            <a:off x="3651758" y="2542752"/>
            <a:ext cx="492216" cy="452656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20" name="AutoShape 110">
              <a:extLst>
                <a:ext uri="{FF2B5EF4-FFF2-40B4-BE49-F238E27FC236}">
                  <a16:creationId xmlns:a16="http://schemas.microsoft.com/office/drawing/2014/main" id="{A8DF61D4-7FD6-4D2E-AE0E-0BAC4F10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21" name="AutoShape 111">
              <a:extLst>
                <a:ext uri="{FF2B5EF4-FFF2-40B4-BE49-F238E27FC236}">
                  <a16:creationId xmlns:a16="http://schemas.microsoft.com/office/drawing/2014/main" id="{50A69BFF-A52D-4D60-ACB9-68A379A0E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cxnSp>
        <p:nvCxnSpPr>
          <p:cNvPr id="25" name="肘形连接符 24"/>
          <p:cNvCxnSpPr/>
          <p:nvPr/>
        </p:nvCxnSpPr>
        <p:spPr>
          <a:xfrm flipV="1">
            <a:off x="2108087" y="1752150"/>
            <a:ext cx="4501260" cy="493745"/>
          </a:xfrm>
          <a:prstGeom prst="bentConnector3">
            <a:avLst/>
          </a:prstGeom>
          <a:ln>
            <a:solidFill>
              <a:srgbClr val="BB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/>
          <p:nvPr/>
        </p:nvCxnSpPr>
        <p:spPr>
          <a:xfrm flipV="1">
            <a:off x="4081816" y="2602940"/>
            <a:ext cx="2286900" cy="669649"/>
          </a:xfrm>
          <a:prstGeom prst="bentConnector3">
            <a:avLst/>
          </a:prstGeom>
          <a:ln>
            <a:solidFill>
              <a:srgbClr val="BB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/>
          <p:nvPr/>
        </p:nvCxnSpPr>
        <p:spPr>
          <a:xfrm>
            <a:off x="1868359" y="4180193"/>
            <a:ext cx="4500357" cy="1344206"/>
          </a:xfrm>
          <a:prstGeom prst="bentConnector3">
            <a:avLst/>
          </a:prstGeom>
          <a:ln>
            <a:solidFill>
              <a:srgbClr val="BB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/>
          <p:nvPr/>
        </p:nvCxnSpPr>
        <p:spPr>
          <a:xfrm>
            <a:off x="4358717" y="4106335"/>
            <a:ext cx="1737283" cy="570649"/>
          </a:xfrm>
          <a:prstGeom prst="bentConnector3">
            <a:avLst/>
          </a:prstGeom>
          <a:ln>
            <a:solidFill>
              <a:srgbClr val="BB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56">
            <a:extLst>
              <a:ext uri="{FF2B5EF4-FFF2-40B4-BE49-F238E27FC236}">
                <a16:creationId xmlns:a16="http://schemas.microsoft.com/office/drawing/2014/main" id="{30C26AE7-9C4C-4E94-93CA-4D87A0A3BF2A}"/>
              </a:ext>
            </a:extLst>
          </p:cNvPr>
          <p:cNvGrpSpPr/>
          <p:nvPr/>
        </p:nvGrpSpPr>
        <p:grpSpPr>
          <a:xfrm>
            <a:off x="6801672" y="1320795"/>
            <a:ext cx="4508011" cy="781752"/>
            <a:chOff x="3624779" y="2412339"/>
            <a:chExt cx="4508011" cy="781752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22B0261-D90C-4422-91FC-CFECCC62ABCF}"/>
                </a:ext>
              </a:extLst>
            </p:cNvPr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defTabSz="457200">
                <a:buFont typeface="Wingdings" charset="2"/>
                <a:buChar char="n"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CF80E39-94F1-49B0-9814-DBA1A3520CF4}"/>
                </a:ext>
              </a:extLst>
            </p:cNvPr>
            <p:cNvSpPr txBox="1"/>
            <p:nvPr/>
          </p:nvSpPr>
          <p:spPr>
            <a:xfrm>
              <a:off x="3624779" y="2750893"/>
              <a:ext cx="4508011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36" name="组合 56">
            <a:extLst>
              <a:ext uri="{FF2B5EF4-FFF2-40B4-BE49-F238E27FC236}">
                <a16:creationId xmlns:a16="http://schemas.microsoft.com/office/drawing/2014/main" id="{30C26AE7-9C4C-4E94-93CA-4D87A0A3BF2A}"/>
              </a:ext>
            </a:extLst>
          </p:cNvPr>
          <p:cNvGrpSpPr/>
          <p:nvPr/>
        </p:nvGrpSpPr>
        <p:grpSpPr>
          <a:xfrm>
            <a:off x="6609347" y="2342234"/>
            <a:ext cx="4508011" cy="781752"/>
            <a:chOff x="3624779" y="2412339"/>
            <a:chExt cx="4508011" cy="781752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22B0261-D90C-4422-91FC-CFECCC62ABCF}"/>
                </a:ext>
              </a:extLst>
            </p:cNvPr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defTabSz="457200">
                <a:buFont typeface="Wingdings" charset="2"/>
                <a:buChar char="n"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CF80E39-94F1-49B0-9814-DBA1A3520CF4}"/>
                </a:ext>
              </a:extLst>
            </p:cNvPr>
            <p:cNvSpPr txBox="1"/>
            <p:nvPr/>
          </p:nvSpPr>
          <p:spPr>
            <a:xfrm>
              <a:off x="3624779" y="2750893"/>
              <a:ext cx="4508011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39" name="组合 56">
            <a:extLst>
              <a:ext uri="{FF2B5EF4-FFF2-40B4-BE49-F238E27FC236}">
                <a16:creationId xmlns:a16="http://schemas.microsoft.com/office/drawing/2014/main" id="{30C26AE7-9C4C-4E94-93CA-4D87A0A3BF2A}"/>
              </a:ext>
            </a:extLst>
          </p:cNvPr>
          <p:cNvGrpSpPr/>
          <p:nvPr/>
        </p:nvGrpSpPr>
        <p:grpSpPr>
          <a:xfrm>
            <a:off x="6368716" y="4189489"/>
            <a:ext cx="4508011" cy="781752"/>
            <a:chOff x="3624779" y="2412339"/>
            <a:chExt cx="4508011" cy="781752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22B0261-D90C-4422-91FC-CFECCC62ABCF}"/>
                </a:ext>
              </a:extLst>
            </p:cNvPr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defTabSz="457200">
                <a:buFont typeface="Wingdings" charset="2"/>
                <a:buChar char="n"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CF80E39-94F1-49B0-9814-DBA1A3520CF4}"/>
                </a:ext>
              </a:extLst>
            </p:cNvPr>
            <p:cNvSpPr txBox="1"/>
            <p:nvPr/>
          </p:nvSpPr>
          <p:spPr>
            <a:xfrm>
              <a:off x="3624779" y="2750893"/>
              <a:ext cx="4508011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42" name="组合 56">
            <a:extLst>
              <a:ext uri="{FF2B5EF4-FFF2-40B4-BE49-F238E27FC236}">
                <a16:creationId xmlns:a16="http://schemas.microsoft.com/office/drawing/2014/main" id="{30C26AE7-9C4C-4E94-93CA-4D87A0A3BF2A}"/>
              </a:ext>
            </a:extLst>
          </p:cNvPr>
          <p:cNvGrpSpPr/>
          <p:nvPr/>
        </p:nvGrpSpPr>
        <p:grpSpPr>
          <a:xfrm>
            <a:off x="6429001" y="5309795"/>
            <a:ext cx="4508011" cy="781752"/>
            <a:chOff x="3624779" y="2412339"/>
            <a:chExt cx="4508011" cy="781752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22B0261-D90C-4422-91FC-CFECCC62ABCF}"/>
                </a:ext>
              </a:extLst>
            </p:cNvPr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defTabSz="457200">
                <a:buFont typeface="Wingdings" charset="2"/>
                <a:buChar char="n"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CF80E39-94F1-49B0-9814-DBA1A3520CF4}"/>
                </a:ext>
              </a:extLst>
            </p:cNvPr>
            <p:cNvSpPr txBox="1"/>
            <p:nvPr/>
          </p:nvSpPr>
          <p:spPr>
            <a:xfrm>
              <a:off x="3624779" y="2750893"/>
              <a:ext cx="4508011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4F6F520-0091-40EC-4F03-E1C96B783318}"/>
              </a:ext>
            </a:extLst>
          </p:cNvPr>
          <p:cNvGrpSpPr/>
          <p:nvPr/>
        </p:nvGrpSpPr>
        <p:grpSpPr>
          <a:xfrm>
            <a:off x="11349242" y="117274"/>
            <a:ext cx="666750" cy="666750"/>
            <a:chOff x="10650049" y="227433"/>
            <a:chExt cx="666750" cy="666750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D4CE5B5-AAF9-5EE2-4DFE-868FAB321D2A}"/>
                </a:ext>
              </a:extLst>
            </p:cNvPr>
            <p:cNvSpPr/>
            <p:nvPr/>
          </p:nvSpPr>
          <p:spPr>
            <a:xfrm>
              <a:off x="10650049" y="227433"/>
              <a:ext cx="666750" cy="66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8" name="Picture 57" descr="118-苏州大学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1148" y="228533"/>
              <a:ext cx="664552" cy="664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21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2F0307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grpSp>
        <p:nvGrpSpPr>
          <p:cNvPr id="7" name="组合 11">
            <a:extLst>
              <a:ext uri="{FF2B5EF4-FFF2-40B4-BE49-F238E27FC236}">
                <a16:creationId xmlns:a16="http://schemas.microsoft.com/office/drawing/2014/main" id="{CEEE5F47-9FED-4D9A-AD47-58FD4C45293E}"/>
              </a:ext>
            </a:extLst>
          </p:cNvPr>
          <p:cNvGrpSpPr/>
          <p:nvPr/>
        </p:nvGrpSpPr>
        <p:grpSpPr>
          <a:xfrm>
            <a:off x="2925474" y="4854526"/>
            <a:ext cx="6341051" cy="1405776"/>
            <a:chOff x="1963130" y="1975890"/>
            <a:chExt cx="4662331" cy="91281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23DC46D-6A98-4806-A60B-DD48F3B5346C}"/>
                </a:ext>
              </a:extLst>
            </p:cNvPr>
            <p:cNvSpPr/>
            <p:nvPr/>
          </p:nvSpPr>
          <p:spPr>
            <a:xfrm>
              <a:off x="1963132" y="1975890"/>
              <a:ext cx="4662329" cy="36726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标题添加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000BEDF-1050-474D-8FD9-B5BFCFDC5691}"/>
                </a:ext>
              </a:extLst>
            </p:cNvPr>
            <p:cNvSpPr txBox="1"/>
            <p:nvPr/>
          </p:nvSpPr>
          <p:spPr>
            <a:xfrm>
              <a:off x="1963130" y="2487011"/>
              <a:ext cx="4662331" cy="4016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print the presentation and make it into a film to be used in a wider field. The user can demonstrate on a projector or computer, or print the presentation and make it into a film to be used in a wider field.</a:t>
              </a:r>
            </a:p>
          </p:txBody>
        </p:sp>
      </p:grpSp>
      <p:pic>
        <p:nvPicPr>
          <p:cNvPr id="20" name="Picture 19" descr="118-苏州大学-img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361121"/>
            <a:ext cx="5309937" cy="3318711"/>
          </a:xfrm>
          <a:prstGeom prst="rect">
            <a:avLst/>
          </a:prstGeom>
        </p:spPr>
      </p:pic>
      <p:pic>
        <p:nvPicPr>
          <p:cNvPr id="21" name="Picture 20" descr="118-苏州大学-img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0" y="1361121"/>
            <a:ext cx="5309937" cy="3318711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04D383A-43FC-0500-7EC3-518BBAAEB8E3}"/>
              </a:ext>
            </a:extLst>
          </p:cNvPr>
          <p:cNvGrpSpPr/>
          <p:nvPr/>
        </p:nvGrpSpPr>
        <p:grpSpPr>
          <a:xfrm>
            <a:off x="11349242" y="117274"/>
            <a:ext cx="666750" cy="666750"/>
            <a:chOff x="10650049" y="227433"/>
            <a:chExt cx="666750" cy="66675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CDB69D1-4F95-8072-28DE-829197F497FD}"/>
                </a:ext>
              </a:extLst>
            </p:cNvPr>
            <p:cNvSpPr/>
            <p:nvPr/>
          </p:nvSpPr>
          <p:spPr>
            <a:xfrm>
              <a:off x="10650049" y="227433"/>
              <a:ext cx="666750" cy="66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Picture 21" descr="118-苏州大学-logo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51148" y="228533"/>
              <a:ext cx="664552" cy="664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299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2F0307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grpSp>
        <p:nvGrpSpPr>
          <p:cNvPr id="5" name="组合 1">
            <a:extLst>
              <a:ext uri="{FF2B5EF4-FFF2-40B4-BE49-F238E27FC236}">
                <a16:creationId xmlns:a16="http://schemas.microsoft.com/office/drawing/2014/main" id="{E2A40AF8-590F-4A99-9E19-BF2C73AD6F93}"/>
              </a:ext>
            </a:extLst>
          </p:cNvPr>
          <p:cNvGrpSpPr/>
          <p:nvPr/>
        </p:nvGrpSpPr>
        <p:grpSpPr>
          <a:xfrm>
            <a:off x="602934" y="1871956"/>
            <a:ext cx="7947508" cy="1673349"/>
            <a:chOff x="602934" y="1871956"/>
            <a:chExt cx="7947508" cy="1673349"/>
          </a:xfrm>
        </p:grpSpPr>
        <p:sp>
          <p:nvSpPr>
            <p:cNvPr id="7" name="Rectangle 23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E6019A27-67C4-4197-9010-865173605686}"/>
                </a:ext>
              </a:extLst>
            </p:cNvPr>
            <p:cNvSpPr/>
            <p:nvPr/>
          </p:nvSpPr>
          <p:spPr>
            <a:xfrm>
              <a:off x="695413" y="1871956"/>
              <a:ext cx="7855029" cy="1673349"/>
            </a:xfrm>
            <a:prstGeom prst="rect">
              <a:avLst/>
            </a:prstGeom>
            <a:solidFill>
              <a:srgbClr val="BB0E1F">
                <a:alpha val="84706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88">
              <a:extLst>
                <a:ext uri="{FF2B5EF4-FFF2-40B4-BE49-F238E27FC236}">
                  <a16:creationId xmlns:a16="http://schemas.microsoft.com/office/drawing/2014/main" id="{89E71E8C-02C0-4E74-9EDD-D8CA790B6CD1}"/>
                </a:ext>
              </a:extLst>
            </p:cNvPr>
            <p:cNvSpPr/>
            <p:nvPr/>
          </p:nvSpPr>
          <p:spPr>
            <a:xfrm>
              <a:off x="602934" y="2158203"/>
              <a:ext cx="1947761" cy="430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E811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9" name="文本框 8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A74656C9-FC37-4D16-8886-18B5FC5DBFE5}"/>
                </a:ext>
              </a:extLst>
            </p:cNvPr>
            <p:cNvSpPr txBox="1"/>
            <p:nvPr/>
          </p:nvSpPr>
          <p:spPr>
            <a:xfrm>
              <a:off x="3777916" y="2079196"/>
              <a:ext cx="1661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标题文字添加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文本框 9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9741F4CF-85EF-4141-A210-A7C6AC037AE8}"/>
                </a:ext>
              </a:extLst>
            </p:cNvPr>
            <p:cNvSpPr txBox="1"/>
            <p:nvPr/>
          </p:nvSpPr>
          <p:spPr>
            <a:xfrm>
              <a:off x="3910263" y="2441779"/>
              <a:ext cx="4616611" cy="890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print the presentation and make it into a film to be used in a wider field.</a:t>
              </a:r>
            </a:p>
          </p:txBody>
        </p:sp>
        <p:sp>
          <p:nvSpPr>
            <p:cNvPr id="11" name="Freeform 101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B91EC922-63E5-49E4-B72D-B9EF12C5ED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5935" y="2274212"/>
              <a:ext cx="949502" cy="855405"/>
            </a:xfrm>
            <a:custGeom>
              <a:avLst/>
              <a:gdLst>
                <a:gd name="T0" fmla="*/ 29 w 47"/>
                <a:gd name="T1" fmla="*/ 31 h 42"/>
                <a:gd name="T2" fmla="*/ 21 w 47"/>
                <a:gd name="T3" fmla="*/ 24 h 42"/>
                <a:gd name="T4" fmla="*/ 24 w 47"/>
                <a:gd name="T5" fmla="*/ 18 h 42"/>
                <a:gd name="T6" fmla="*/ 26 w 47"/>
                <a:gd name="T7" fmla="*/ 14 h 42"/>
                <a:gd name="T8" fmla="*/ 25 w 47"/>
                <a:gd name="T9" fmla="*/ 12 h 42"/>
                <a:gd name="T10" fmla="*/ 26 w 47"/>
                <a:gd name="T11" fmla="*/ 8 h 42"/>
                <a:gd name="T12" fmla="*/ 16 w 47"/>
                <a:gd name="T13" fmla="*/ 0 h 42"/>
                <a:gd name="T14" fmla="*/ 7 w 47"/>
                <a:gd name="T15" fmla="*/ 8 h 42"/>
                <a:gd name="T16" fmla="*/ 8 w 47"/>
                <a:gd name="T17" fmla="*/ 12 h 42"/>
                <a:gd name="T18" fmla="*/ 7 w 47"/>
                <a:gd name="T19" fmla="*/ 14 h 42"/>
                <a:gd name="T20" fmla="*/ 9 w 47"/>
                <a:gd name="T21" fmla="*/ 18 h 42"/>
                <a:gd name="T22" fmla="*/ 11 w 47"/>
                <a:gd name="T23" fmla="*/ 24 h 42"/>
                <a:gd name="T24" fmla="*/ 4 w 47"/>
                <a:gd name="T25" fmla="*/ 31 h 42"/>
                <a:gd name="T26" fmla="*/ 0 w 47"/>
                <a:gd name="T27" fmla="*/ 33 h 42"/>
                <a:gd name="T28" fmla="*/ 0 w 47"/>
                <a:gd name="T29" fmla="*/ 42 h 42"/>
                <a:gd name="T30" fmla="*/ 37 w 47"/>
                <a:gd name="T31" fmla="*/ 42 h 42"/>
                <a:gd name="T32" fmla="*/ 37 w 47"/>
                <a:gd name="T33" fmla="*/ 37 h 42"/>
                <a:gd name="T34" fmla="*/ 29 w 47"/>
                <a:gd name="T35" fmla="*/ 31 h 42"/>
                <a:gd name="T36" fmla="*/ 40 w 47"/>
                <a:gd name="T37" fmla="*/ 19 h 42"/>
                <a:gd name="T38" fmla="*/ 40 w 47"/>
                <a:gd name="T39" fmla="*/ 12 h 42"/>
                <a:gd name="T40" fmla="*/ 35 w 47"/>
                <a:gd name="T41" fmla="*/ 12 h 42"/>
                <a:gd name="T42" fmla="*/ 35 w 47"/>
                <a:gd name="T43" fmla="*/ 19 h 42"/>
                <a:gd name="T44" fmla="*/ 28 w 47"/>
                <a:gd name="T45" fmla="*/ 19 h 42"/>
                <a:gd name="T46" fmla="*/ 28 w 47"/>
                <a:gd name="T47" fmla="*/ 23 h 42"/>
                <a:gd name="T48" fmla="*/ 35 w 47"/>
                <a:gd name="T49" fmla="*/ 23 h 42"/>
                <a:gd name="T50" fmla="*/ 35 w 47"/>
                <a:gd name="T51" fmla="*/ 30 h 42"/>
                <a:gd name="T52" fmla="*/ 40 w 47"/>
                <a:gd name="T53" fmla="*/ 30 h 42"/>
                <a:gd name="T54" fmla="*/ 40 w 47"/>
                <a:gd name="T55" fmla="*/ 23 h 42"/>
                <a:gd name="T56" fmla="*/ 47 w 47"/>
                <a:gd name="T57" fmla="*/ 23 h 42"/>
                <a:gd name="T58" fmla="*/ 47 w 47"/>
                <a:gd name="T59" fmla="*/ 19 h 42"/>
                <a:gd name="T60" fmla="*/ 40 w 47"/>
                <a:gd name="T61" fmla="*/ 1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42">
                  <a:moveTo>
                    <a:pt x="29" y="31"/>
                  </a:moveTo>
                  <a:cubicBezTo>
                    <a:pt x="23" y="29"/>
                    <a:pt x="21" y="28"/>
                    <a:pt x="21" y="24"/>
                  </a:cubicBezTo>
                  <a:cubicBezTo>
                    <a:pt x="21" y="21"/>
                    <a:pt x="23" y="22"/>
                    <a:pt x="24" y="18"/>
                  </a:cubicBezTo>
                  <a:cubicBezTo>
                    <a:pt x="24" y="16"/>
                    <a:pt x="26" y="18"/>
                    <a:pt x="26" y="14"/>
                  </a:cubicBezTo>
                  <a:cubicBezTo>
                    <a:pt x="26" y="12"/>
                    <a:pt x="25" y="12"/>
                    <a:pt x="25" y="12"/>
                  </a:cubicBezTo>
                  <a:cubicBezTo>
                    <a:pt x="25" y="12"/>
                    <a:pt x="26" y="10"/>
                    <a:pt x="26" y="8"/>
                  </a:cubicBezTo>
                  <a:cubicBezTo>
                    <a:pt x="26" y="6"/>
                    <a:pt x="24" y="0"/>
                    <a:pt x="16" y="0"/>
                  </a:cubicBezTo>
                  <a:cubicBezTo>
                    <a:pt x="8" y="0"/>
                    <a:pt x="7" y="6"/>
                    <a:pt x="7" y="8"/>
                  </a:cubicBezTo>
                  <a:cubicBezTo>
                    <a:pt x="7" y="10"/>
                    <a:pt x="8" y="12"/>
                    <a:pt x="8" y="12"/>
                  </a:cubicBezTo>
                  <a:cubicBezTo>
                    <a:pt x="8" y="12"/>
                    <a:pt x="7" y="12"/>
                    <a:pt x="7" y="14"/>
                  </a:cubicBezTo>
                  <a:cubicBezTo>
                    <a:pt x="7" y="18"/>
                    <a:pt x="9" y="16"/>
                    <a:pt x="9" y="18"/>
                  </a:cubicBezTo>
                  <a:cubicBezTo>
                    <a:pt x="10" y="22"/>
                    <a:pt x="11" y="21"/>
                    <a:pt x="11" y="24"/>
                  </a:cubicBezTo>
                  <a:cubicBezTo>
                    <a:pt x="11" y="28"/>
                    <a:pt x="10" y="29"/>
                    <a:pt x="4" y="31"/>
                  </a:cubicBezTo>
                  <a:cubicBezTo>
                    <a:pt x="3" y="32"/>
                    <a:pt x="1" y="32"/>
                    <a:pt x="0" y="3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2"/>
                    <a:pt x="37" y="39"/>
                    <a:pt x="37" y="37"/>
                  </a:cubicBezTo>
                  <a:cubicBezTo>
                    <a:pt x="37" y="36"/>
                    <a:pt x="35" y="34"/>
                    <a:pt x="29" y="31"/>
                  </a:cubicBezTo>
                  <a:close/>
                  <a:moveTo>
                    <a:pt x="40" y="19"/>
                  </a:moveTo>
                  <a:cubicBezTo>
                    <a:pt x="40" y="12"/>
                    <a:pt x="40" y="12"/>
                    <a:pt x="40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19"/>
                    <a:pt x="47" y="19"/>
                    <a:pt x="47" y="19"/>
                  </a:cubicBezTo>
                  <a:lnTo>
                    <a:pt x="40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">
            <a:extLst>
              <a:ext uri="{FF2B5EF4-FFF2-40B4-BE49-F238E27FC236}">
                <a16:creationId xmlns:a16="http://schemas.microsoft.com/office/drawing/2014/main" id="{E2A40AF8-590F-4A99-9E19-BF2C73AD6F93}"/>
              </a:ext>
            </a:extLst>
          </p:cNvPr>
          <p:cNvGrpSpPr/>
          <p:nvPr/>
        </p:nvGrpSpPr>
        <p:grpSpPr>
          <a:xfrm>
            <a:off x="3450407" y="4302335"/>
            <a:ext cx="7947508" cy="1673349"/>
            <a:chOff x="602934" y="1871956"/>
            <a:chExt cx="7947508" cy="1673349"/>
          </a:xfrm>
        </p:grpSpPr>
        <p:sp>
          <p:nvSpPr>
            <p:cNvPr id="16" name="Rectangle 23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E6019A27-67C4-4197-9010-865173605686}"/>
                </a:ext>
              </a:extLst>
            </p:cNvPr>
            <p:cNvSpPr/>
            <p:nvPr/>
          </p:nvSpPr>
          <p:spPr>
            <a:xfrm>
              <a:off x="695413" y="1871956"/>
              <a:ext cx="7855029" cy="1673349"/>
            </a:xfrm>
            <a:prstGeom prst="rect">
              <a:avLst/>
            </a:prstGeom>
            <a:solidFill>
              <a:srgbClr val="43050B">
                <a:alpha val="84706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88">
              <a:extLst>
                <a:ext uri="{FF2B5EF4-FFF2-40B4-BE49-F238E27FC236}">
                  <a16:creationId xmlns:a16="http://schemas.microsoft.com/office/drawing/2014/main" id="{89E71E8C-02C0-4E74-9EDD-D8CA790B6CD1}"/>
                </a:ext>
              </a:extLst>
            </p:cNvPr>
            <p:cNvSpPr/>
            <p:nvPr/>
          </p:nvSpPr>
          <p:spPr>
            <a:xfrm>
              <a:off x="602934" y="2158203"/>
              <a:ext cx="1947761" cy="430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4305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b="1" dirty="0">
                <a:solidFill>
                  <a:srgbClr val="3F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A74656C9-FC37-4D16-8886-18B5FC5DBFE5}"/>
                </a:ext>
              </a:extLst>
            </p:cNvPr>
            <p:cNvSpPr txBox="1"/>
            <p:nvPr/>
          </p:nvSpPr>
          <p:spPr>
            <a:xfrm>
              <a:off x="3777916" y="2079196"/>
              <a:ext cx="1661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标题文字添加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文本框 18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9741F4CF-85EF-4141-A210-A7C6AC037AE8}"/>
                </a:ext>
              </a:extLst>
            </p:cNvPr>
            <p:cNvSpPr txBox="1"/>
            <p:nvPr/>
          </p:nvSpPr>
          <p:spPr>
            <a:xfrm>
              <a:off x="3910263" y="2441779"/>
              <a:ext cx="4616611" cy="890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print the presentation and make it into a film to be used in a wider field.</a:t>
              </a:r>
            </a:p>
          </p:txBody>
        </p:sp>
        <p:sp>
          <p:nvSpPr>
            <p:cNvPr id="20" name="Freeform 101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B91EC922-63E5-49E4-B72D-B9EF12C5ED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5935" y="2274212"/>
              <a:ext cx="949502" cy="855405"/>
            </a:xfrm>
            <a:custGeom>
              <a:avLst/>
              <a:gdLst>
                <a:gd name="T0" fmla="*/ 29 w 47"/>
                <a:gd name="T1" fmla="*/ 31 h 42"/>
                <a:gd name="T2" fmla="*/ 21 w 47"/>
                <a:gd name="T3" fmla="*/ 24 h 42"/>
                <a:gd name="T4" fmla="*/ 24 w 47"/>
                <a:gd name="T5" fmla="*/ 18 h 42"/>
                <a:gd name="T6" fmla="*/ 26 w 47"/>
                <a:gd name="T7" fmla="*/ 14 h 42"/>
                <a:gd name="T8" fmla="*/ 25 w 47"/>
                <a:gd name="T9" fmla="*/ 12 h 42"/>
                <a:gd name="T10" fmla="*/ 26 w 47"/>
                <a:gd name="T11" fmla="*/ 8 h 42"/>
                <a:gd name="T12" fmla="*/ 16 w 47"/>
                <a:gd name="T13" fmla="*/ 0 h 42"/>
                <a:gd name="T14" fmla="*/ 7 w 47"/>
                <a:gd name="T15" fmla="*/ 8 h 42"/>
                <a:gd name="T16" fmla="*/ 8 w 47"/>
                <a:gd name="T17" fmla="*/ 12 h 42"/>
                <a:gd name="T18" fmla="*/ 7 w 47"/>
                <a:gd name="T19" fmla="*/ 14 h 42"/>
                <a:gd name="T20" fmla="*/ 9 w 47"/>
                <a:gd name="T21" fmla="*/ 18 h 42"/>
                <a:gd name="T22" fmla="*/ 11 w 47"/>
                <a:gd name="T23" fmla="*/ 24 h 42"/>
                <a:gd name="T24" fmla="*/ 4 w 47"/>
                <a:gd name="T25" fmla="*/ 31 h 42"/>
                <a:gd name="T26" fmla="*/ 0 w 47"/>
                <a:gd name="T27" fmla="*/ 33 h 42"/>
                <a:gd name="T28" fmla="*/ 0 w 47"/>
                <a:gd name="T29" fmla="*/ 42 h 42"/>
                <a:gd name="T30" fmla="*/ 37 w 47"/>
                <a:gd name="T31" fmla="*/ 42 h 42"/>
                <a:gd name="T32" fmla="*/ 37 w 47"/>
                <a:gd name="T33" fmla="*/ 37 h 42"/>
                <a:gd name="T34" fmla="*/ 29 w 47"/>
                <a:gd name="T35" fmla="*/ 31 h 42"/>
                <a:gd name="T36" fmla="*/ 40 w 47"/>
                <a:gd name="T37" fmla="*/ 19 h 42"/>
                <a:gd name="T38" fmla="*/ 40 w 47"/>
                <a:gd name="T39" fmla="*/ 12 h 42"/>
                <a:gd name="T40" fmla="*/ 35 w 47"/>
                <a:gd name="T41" fmla="*/ 12 h 42"/>
                <a:gd name="T42" fmla="*/ 35 w 47"/>
                <a:gd name="T43" fmla="*/ 19 h 42"/>
                <a:gd name="T44" fmla="*/ 28 w 47"/>
                <a:gd name="T45" fmla="*/ 19 h 42"/>
                <a:gd name="T46" fmla="*/ 28 w 47"/>
                <a:gd name="T47" fmla="*/ 23 h 42"/>
                <a:gd name="T48" fmla="*/ 35 w 47"/>
                <a:gd name="T49" fmla="*/ 23 h 42"/>
                <a:gd name="T50" fmla="*/ 35 w 47"/>
                <a:gd name="T51" fmla="*/ 30 h 42"/>
                <a:gd name="T52" fmla="*/ 40 w 47"/>
                <a:gd name="T53" fmla="*/ 30 h 42"/>
                <a:gd name="T54" fmla="*/ 40 w 47"/>
                <a:gd name="T55" fmla="*/ 23 h 42"/>
                <a:gd name="T56" fmla="*/ 47 w 47"/>
                <a:gd name="T57" fmla="*/ 23 h 42"/>
                <a:gd name="T58" fmla="*/ 47 w 47"/>
                <a:gd name="T59" fmla="*/ 19 h 42"/>
                <a:gd name="T60" fmla="*/ 40 w 47"/>
                <a:gd name="T61" fmla="*/ 1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42">
                  <a:moveTo>
                    <a:pt x="29" y="31"/>
                  </a:moveTo>
                  <a:cubicBezTo>
                    <a:pt x="23" y="29"/>
                    <a:pt x="21" y="28"/>
                    <a:pt x="21" y="24"/>
                  </a:cubicBezTo>
                  <a:cubicBezTo>
                    <a:pt x="21" y="21"/>
                    <a:pt x="23" y="22"/>
                    <a:pt x="24" y="18"/>
                  </a:cubicBezTo>
                  <a:cubicBezTo>
                    <a:pt x="24" y="16"/>
                    <a:pt x="26" y="18"/>
                    <a:pt x="26" y="14"/>
                  </a:cubicBezTo>
                  <a:cubicBezTo>
                    <a:pt x="26" y="12"/>
                    <a:pt x="25" y="12"/>
                    <a:pt x="25" y="12"/>
                  </a:cubicBezTo>
                  <a:cubicBezTo>
                    <a:pt x="25" y="12"/>
                    <a:pt x="26" y="10"/>
                    <a:pt x="26" y="8"/>
                  </a:cubicBezTo>
                  <a:cubicBezTo>
                    <a:pt x="26" y="6"/>
                    <a:pt x="24" y="0"/>
                    <a:pt x="16" y="0"/>
                  </a:cubicBezTo>
                  <a:cubicBezTo>
                    <a:pt x="8" y="0"/>
                    <a:pt x="7" y="6"/>
                    <a:pt x="7" y="8"/>
                  </a:cubicBezTo>
                  <a:cubicBezTo>
                    <a:pt x="7" y="10"/>
                    <a:pt x="8" y="12"/>
                    <a:pt x="8" y="12"/>
                  </a:cubicBezTo>
                  <a:cubicBezTo>
                    <a:pt x="8" y="12"/>
                    <a:pt x="7" y="12"/>
                    <a:pt x="7" y="14"/>
                  </a:cubicBezTo>
                  <a:cubicBezTo>
                    <a:pt x="7" y="18"/>
                    <a:pt x="9" y="16"/>
                    <a:pt x="9" y="18"/>
                  </a:cubicBezTo>
                  <a:cubicBezTo>
                    <a:pt x="10" y="22"/>
                    <a:pt x="11" y="21"/>
                    <a:pt x="11" y="24"/>
                  </a:cubicBezTo>
                  <a:cubicBezTo>
                    <a:pt x="11" y="28"/>
                    <a:pt x="10" y="29"/>
                    <a:pt x="4" y="31"/>
                  </a:cubicBezTo>
                  <a:cubicBezTo>
                    <a:pt x="3" y="32"/>
                    <a:pt x="1" y="32"/>
                    <a:pt x="0" y="3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2"/>
                    <a:pt x="37" y="39"/>
                    <a:pt x="37" y="37"/>
                  </a:cubicBezTo>
                  <a:cubicBezTo>
                    <a:pt x="37" y="36"/>
                    <a:pt x="35" y="34"/>
                    <a:pt x="29" y="31"/>
                  </a:cubicBezTo>
                  <a:close/>
                  <a:moveTo>
                    <a:pt x="40" y="19"/>
                  </a:moveTo>
                  <a:cubicBezTo>
                    <a:pt x="40" y="12"/>
                    <a:pt x="40" y="12"/>
                    <a:pt x="40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19"/>
                    <a:pt x="47" y="19"/>
                    <a:pt x="47" y="19"/>
                  </a:cubicBezTo>
                  <a:lnTo>
                    <a:pt x="40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Freeform 96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<a:extLst>
              <a:ext uri="{FF2B5EF4-FFF2-40B4-BE49-F238E27FC236}">
                <a16:creationId xmlns:a16="http://schemas.microsoft.com/office/drawing/2014/main" id="{58646DD0-A3D6-434C-8F95-53006AAFCD02}"/>
              </a:ext>
            </a:extLst>
          </p:cNvPr>
          <p:cNvSpPr>
            <a:spLocks noEditPoints="1"/>
          </p:cNvSpPr>
          <p:nvPr/>
        </p:nvSpPr>
        <p:spPr bwMode="auto">
          <a:xfrm>
            <a:off x="9777663" y="2323802"/>
            <a:ext cx="1041820" cy="844716"/>
          </a:xfrm>
          <a:custGeom>
            <a:avLst/>
            <a:gdLst>
              <a:gd name="T0" fmla="*/ 46 w 47"/>
              <a:gd name="T1" fmla="*/ 7 h 38"/>
              <a:gd name="T2" fmla="*/ 35 w 47"/>
              <a:gd name="T3" fmla="*/ 0 h 38"/>
              <a:gd name="T4" fmla="*/ 34 w 47"/>
              <a:gd name="T5" fmla="*/ 0 h 38"/>
              <a:gd name="T6" fmla="*/ 24 w 47"/>
              <a:gd name="T7" fmla="*/ 7 h 38"/>
              <a:gd name="T8" fmla="*/ 14 w 47"/>
              <a:gd name="T9" fmla="*/ 0 h 38"/>
              <a:gd name="T10" fmla="*/ 12 w 47"/>
              <a:gd name="T11" fmla="*/ 0 h 38"/>
              <a:gd name="T12" fmla="*/ 1 w 47"/>
              <a:gd name="T13" fmla="*/ 7 h 38"/>
              <a:gd name="T14" fmla="*/ 0 w 47"/>
              <a:gd name="T15" fmla="*/ 9 h 38"/>
              <a:gd name="T16" fmla="*/ 0 w 47"/>
              <a:gd name="T17" fmla="*/ 36 h 38"/>
              <a:gd name="T18" fmla="*/ 1 w 47"/>
              <a:gd name="T19" fmla="*/ 38 h 38"/>
              <a:gd name="T20" fmla="*/ 3 w 47"/>
              <a:gd name="T21" fmla="*/ 38 h 38"/>
              <a:gd name="T22" fmla="*/ 13 w 47"/>
              <a:gd name="T23" fmla="*/ 31 h 38"/>
              <a:gd name="T24" fmla="*/ 23 w 47"/>
              <a:gd name="T25" fmla="*/ 38 h 38"/>
              <a:gd name="T26" fmla="*/ 24 w 47"/>
              <a:gd name="T27" fmla="*/ 38 h 38"/>
              <a:gd name="T28" fmla="*/ 35 w 47"/>
              <a:gd name="T29" fmla="*/ 31 h 38"/>
              <a:gd name="T30" fmla="*/ 45 w 47"/>
              <a:gd name="T31" fmla="*/ 38 h 38"/>
              <a:gd name="T32" fmla="*/ 46 w 47"/>
              <a:gd name="T33" fmla="*/ 38 h 38"/>
              <a:gd name="T34" fmla="*/ 46 w 47"/>
              <a:gd name="T35" fmla="*/ 38 h 38"/>
              <a:gd name="T36" fmla="*/ 47 w 47"/>
              <a:gd name="T37" fmla="*/ 36 h 38"/>
              <a:gd name="T38" fmla="*/ 47 w 47"/>
              <a:gd name="T39" fmla="*/ 9 h 38"/>
              <a:gd name="T40" fmla="*/ 46 w 47"/>
              <a:gd name="T41" fmla="*/ 7 h 38"/>
              <a:gd name="T42" fmla="*/ 11 w 47"/>
              <a:gd name="T43" fmla="*/ 28 h 38"/>
              <a:gd name="T44" fmla="*/ 3 w 47"/>
              <a:gd name="T45" fmla="*/ 33 h 38"/>
              <a:gd name="T46" fmla="*/ 3 w 47"/>
              <a:gd name="T47" fmla="*/ 10 h 38"/>
              <a:gd name="T48" fmla="*/ 11 w 47"/>
              <a:gd name="T49" fmla="*/ 5 h 38"/>
              <a:gd name="T50" fmla="*/ 11 w 47"/>
              <a:gd name="T51" fmla="*/ 28 h 38"/>
              <a:gd name="T52" fmla="*/ 22 w 47"/>
              <a:gd name="T53" fmla="*/ 33 h 38"/>
              <a:gd name="T54" fmla="*/ 14 w 47"/>
              <a:gd name="T55" fmla="*/ 28 h 38"/>
              <a:gd name="T56" fmla="*/ 14 w 47"/>
              <a:gd name="T57" fmla="*/ 5 h 38"/>
              <a:gd name="T58" fmla="*/ 22 w 47"/>
              <a:gd name="T59" fmla="*/ 10 h 38"/>
              <a:gd name="T60" fmla="*/ 22 w 47"/>
              <a:gd name="T61" fmla="*/ 33 h 38"/>
              <a:gd name="T62" fmla="*/ 33 w 47"/>
              <a:gd name="T63" fmla="*/ 28 h 38"/>
              <a:gd name="T64" fmla="*/ 25 w 47"/>
              <a:gd name="T65" fmla="*/ 33 h 38"/>
              <a:gd name="T66" fmla="*/ 25 w 47"/>
              <a:gd name="T67" fmla="*/ 10 h 38"/>
              <a:gd name="T68" fmla="*/ 33 w 47"/>
              <a:gd name="T69" fmla="*/ 5 h 38"/>
              <a:gd name="T70" fmla="*/ 33 w 47"/>
              <a:gd name="T71" fmla="*/ 28 h 38"/>
              <a:gd name="T72" fmla="*/ 44 w 47"/>
              <a:gd name="T73" fmla="*/ 33 h 38"/>
              <a:gd name="T74" fmla="*/ 36 w 47"/>
              <a:gd name="T75" fmla="*/ 28 h 38"/>
              <a:gd name="T76" fmla="*/ 36 w 47"/>
              <a:gd name="T77" fmla="*/ 5 h 38"/>
              <a:gd name="T78" fmla="*/ 44 w 47"/>
              <a:gd name="T79" fmla="*/ 10 h 38"/>
              <a:gd name="T80" fmla="*/ 44 w 47"/>
              <a:gd name="T81" fmla="*/ 3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" h="38">
                <a:moveTo>
                  <a:pt x="46" y="7"/>
                </a:moveTo>
                <a:cubicBezTo>
                  <a:pt x="35" y="0"/>
                  <a:pt x="35" y="0"/>
                  <a:pt x="35" y="0"/>
                </a:cubicBezTo>
                <a:cubicBezTo>
                  <a:pt x="35" y="0"/>
                  <a:pt x="34" y="0"/>
                  <a:pt x="34" y="0"/>
                </a:cubicBezTo>
                <a:cubicBezTo>
                  <a:pt x="24" y="7"/>
                  <a:pt x="24" y="7"/>
                  <a:pt x="24" y="7"/>
                </a:cubicBez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2" y="0"/>
                  <a:pt x="12" y="0"/>
                </a:cubicBezTo>
                <a:cubicBezTo>
                  <a:pt x="1" y="7"/>
                  <a:pt x="1" y="7"/>
                  <a:pt x="1" y="7"/>
                </a:cubicBezTo>
                <a:cubicBezTo>
                  <a:pt x="0" y="8"/>
                  <a:pt x="0" y="8"/>
                  <a:pt x="0" y="9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7"/>
                  <a:pt x="1" y="37"/>
                  <a:pt x="1" y="38"/>
                </a:cubicBezTo>
                <a:cubicBezTo>
                  <a:pt x="1" y="38"/>
                  <a:pt x="2" y="38"/>
                  <a:pt x="3" y="38"/>
                </a:cubicBezTo>
                <a:cubicBezTo>
                  <a:pt x="13" y="31"/>
                  <a:pt x="13" y="31"/>
                  <a:pt x="13" y="31"/>
                </a:cubicBezTo>
                <a:cubicBezTo>
                  <a:pt x="23" y="38"/>
                  <a:pt x="23" y="38"/>
                  <a:pt x="23" y="38"/>
                </a:cubicBezTo>
                <a:cubicBezTo>
                  <a:pt x="23" y="38"/>
                  <a:pt x="24" y="38"/>
                  <a:pt x="24" y="38"/>
                </a:cubicBezTo>
                <a:cubicBezTo>
                  <a:pt x="35" y="31"/>
                  <a:pt x="35" y="31"/>
                  <a:pt x="35" y="31"/>
                </a:cubicBezTo>
                <a:cubicBezTo>
                  <a:pt x="45" y="38"/>
                  <a:pt x="45" y="38"/>
                  <a:pt x="45" y="38"/>
                </a:cubicBezTo>
                <a:cubicBezTo>
                  <a:pt x="45" y="38"/>
                  <a:pt x="45" y="38"/>
                  <a:pt x="46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7" y="37"/>
                  <a:pt x="47" y="37"/>
                  <a:pt x="47" y="36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8"/>
                  <a:pt x="47" y="8"/>
                  <a:pt x="46" y="7"/>
                </a:cubicBezTo>
                <a:close/>
                <a:moveTo>
                  <a:pt x="11" y="28"/>
                </a:moveTo>
                <a:cubicBezTo>
                  <a:pt x="3" y="33"/>
                  <a:pt x="3" y="33"/>
                  <a:pt x="3" y="33"/>
                </a:cubicBezTo>
                <a:cubicBezTo>
                  <a:pt x="3" y="10"/>
                  <a:pt x="3" y="10"/>
                  <a:pt x="3" y="10"/>
                </a:cubicBezTo>
                <a:cubicBezTo>
                  <a:pt x="11" y="5"/>
                  <a:pt x="11" y="5"/>
                  <a:pt x="11" y="5"/>
                </a:cubicBezTo>
                <a:lnTo>
                  <a:pt x="11" y="28"/>
                </a:lnTo>
                <a:close/>
                <a:moveTo>
                  <a:pt x="22" y="33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5"/>
                  <a:pt x="14" y="5"/>
                  <a:pt x="14" y="5"/>
                </a:cubicBezTo>
                <a:cubicBezTo>
                  <a:pt x="22" y="10"/>
                  <a:pt x="22" y="10"/>
                  <a:pt x="22" y="10"/>
                </a:cubicBezTo>
                <a:lnTo>
                  <a:pt x="22" y="33"/>
                </a:lnTo>
                <a:close/>
                <a:moveTo>
                  <a:pt x="33" y="28"/>
                </a:moveTo>
                <a:cubicBezTo>
                  <a:pt x="25" y="33"/>
                  <a:pt x="25" y="33"/>
                  <a:pt x="25" y="33"/>
                </a:cubicBezTo>
                <a:cubicBezTo>
                  <a:pt x="25" y="10"/>
                  <a:pt x="25" y="10"/>
                  <a:pt x="25" y="10"/>
                </a:cubicBezTo>
                <a:cubicBezTo>
                  <a:pt x="33" y="5"/>
                  <a:pt x="33" y="5"/>
                  <a:pt x="33" y="5"/>
                </a:cubicBezTo>
                <a:lnTo>
                  <a:pt x="33" y="28"/>
                </a:lnTo>
                <a:close/>
                <a:moveTo>
                  <a:pt x="44" y="33"/>
                </a:moveTo>
                <a:cubicBezTo>
                  <a:pt x="36" y="28"/>
                  <a:pt x="36" y="28"/>
                  <a:pt x="36" y="28"/>
                </a:cubicBezTo>
                <a:cubicBezTo>
                  <a:pt x="36" y="5"/>
                  <a:pt x="36" y="5"/>
                  <a:pt x="36" y="5"/>
                </a:cubicBezTo>
                <a:cubicBezTo>
                  <a:pt x="44" y="10"/>
                  <a:pt x="44" y="10"/>
                  <a:pt x="44" y="10"/>
                </a:cubicBezTo>
                <a:lnTo>
                  <a:pt x="44" y="33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Freeform 172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<a:extLst>
              <a:ext uri="{FF2B5EF4-FFF2-40B4-BE49-F238E27FC236}">
                <a16:creationId xmlns:a16="http://schemas.microsoft.com/office/drawing/2014/main" id="{D6A5109A-E692-42AC-BF6F-34437B4989EE}"/>
              </a:ext>
            </a:extLst>
          </p:cNvPr>
          <p:cNvSpPr>
            <a:spLocks noEditPoints="1"/>
          </p:cNvSpPr>
          <p:nvPr/>
        </p:nvSpPr>
        <p:spPr bwMode="auto">
          <a:xfrm>
            <a:off x="1232300" y="4489419"/>
            <a:ext cx="1318395" cy="1306069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rgbClr val="43050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147115D-843B-6612-ED46-66C6DCBF6C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543" y="990234"/>
            <a:ext cx="2587804" cy="138325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D5D8AE1A-B992-C05C-2C40-A66955BC106A}"/>
              </a:ext>
            </a:extLst>
          </p:cNvPr>
          <p:cNvGrpSpPr/>
          <p:nvPr/>
        </p:nvGrpSpPr>
        <p:grpSpPr>
          <a:xfrm>
            <a:off x="11349242" y="117274"/>
            <a:ext cx="666750" cy="666750"/>
            <a:chOff x="10650049" y="227433"/>
            <a:chExt cx="666750" cy="66675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E0132D5-4C8E-1D3E-E9BA-018C30003064}"/>
                </a:ext>
              </a:extLst>
            </p:cNvPr>
            <p:cNvSpPr/>
            <p:nvPr/>
          </p:nvSpPr>
          <p:spPr>
            <a:xfrm>
              <a:off x="10650049" y="227433"/>
              <a:ext cx="666750" cy="66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Picture 26" descr="118-苏州大学-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1148" y="228533"/>
              <a:ext cx="664552" cy="664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93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flipH="1">
            <a:off x="0" y="2695074"/>
            <a:ext cx="12192000" cy="3657599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2F0307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509383" y="1360737"/>
            <a:ext cx="2499700" cy="10649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1134457" y="3177909"/>
            <a:ext cx="3749251" cy="1148773"/>
            <a:chOff x="1063381" y="3350057"/>
            <a:chExt cx="3749251" cy="1148773"/>
          </a:xfrm>
        </p:grpSpPr>
        <p:sp>
          <p:nvSpPr>
            <p:cNvPr id="6" name="文本框 5"/>
            <p:cNvSpPr txBox="1"/>
            <p:nvPr/>
          </p:nvSpPr>
          <p:spPr>
            <a:xfrm>
              <a:off x="1063381" y="3350057"/>
              <a:ext cx="2546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charset="2"/>
                <a:buChar char="n"/>
              </a:pPr>
              <a:r>
                <a:rPr kumimoji="1"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 Light" charset="-122"/>
                </a:rPr>
                <a:t>选题背景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893491B-C64C-4CA9-8013-1678987DE561}"/>
                </a:ext>
              </a:extLst>
            </p:cNvPr>
            <p:cNvSpPr txBox="1"/>
            <p:nvPr/>
          </p:nvSpPr>
          <p:spPr>
            <a:xfrm>
              <a:off x="1063381" y="3985484"/>
              <a:ext cx="3749251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print the demonstrate on a</a:t>
              </a: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7295739" y="3177909"/>
            <a:ext cx="3749251" cy="1148773"/>
            <a:chOff x="1063381" y="3350057"/>
            <a:chExt cx="3749251" cy="1148773"/>
          </a:xfrm>
        </p:grpSpPr>
        <p:sp>
          <p:nvSpPr>
            <p:cNvPr id="11" name="文本框 10"/>
            <p:cNvSpPr txBox="1"/>
            <p:nvPr/>
          </p:nvSpPr>
          <p:spPr>
            <a:xfrm>
              <a:off x="1063381" y="3350057"/>
              <a:ext cx="2546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charset="2"/>
                <a:buChar char="n"/>
              </a:pPr>
              <a:r>
                <a:rPr kumimoji="1"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 Light" charset="-122"/>
                </a:rPr>
                <a:t>研究方法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893491B-C64C-4CA9-8013-1678987DE561}"/>
                </a:ext>
              </a:extLst>
            </p:cNvPr>
            <p:cNvSpPr txBox="1"/>
            <p:nvPr/>
          </p:nvSpPr>
          <p:spPr>
            <a:xfrm>
              <a:off x="1063381" y="3985484"/>
              <a:ext cx="3749251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print the demonstrate on a</a:t>
              </a:r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1134457" y="4709930"/>
            <a:ext cx="3749251" cy="1148773"/>
            <a:chOff x="1063381" y="3350057"/>
            <a:chExt cx="3749251" cy="1148773"/>
          </a:xfrm>
        </p:grpSpPr>
        <p:sp>
          <p:nvSpPr>
            <p:cNvPr id="21" name="文本框 20"/>
            <p:cNvSpPr txBox="1"/>
            <p:nvPr/>
          </p:nvSpPr>
          <p:spPr>
            <a:xfrm>
              <a:off x="1063381" y="3350057"/>
              <a:ext cx="2546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charset="2"/>
                <a:buChar char="n"/>
              </a:pPr>
              <a:r>
                <a:rPr kumimoji="1"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 Light" charset="-122"/>
                </a:rPr>
                <a:t>研究成果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893491B-C64C-4CA9-8013-1678987DE561}"/>
                </a:ext>
              </a:extLst>
            </p:cNvPr>
            <p:cNvSpPr txBox="1"/>
            <p:nvPr/>
          </p:nvSpPr>
          <p:spPr>
            <a:xfrm>
              <a:off x="1063381" y="3985484"/>
              <a:ext cx="3749251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print the demonstrate on a</a:t>
              </a: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7295739" y="4709930"/>
            <a:ext cx="3749251" cy="1148773"/>
            <a:chOff x="1063381" y="3350057"/>
            <a:chExt cx="3749251" cy="1148773"/>
          </a:xfrm>
        </p:grpSpPr>
        <p:sp>
          <p:nvSpPr>
            <p:cNvPr id="24" name="文本框 23"/>
            <p:cNvSpPr txBox="1"/>
            <p:nvPr/>
          </p:nvSpPr>
          <p:spPr>
            <a:xfrm>
              <a:off x="1063381" y="3350057"/>
              <a:ext cx="2546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charset="2"/>
                <a:buChar char="n"/>
              </a:pPr>
              <a:r>
                <a:rPr kumimoji="1"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 Light" charset="-122"/>
                </a:rPr>
                <a:t>设计总结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893491B-C64C-4CA9-8013-1678987DE561}"/>
                </a:ext>
              </a:extLst>
            </p:cNvPr>
            <p:cNvSpPr txBox="1"/>
            <p:nvPr/>
          </p:nvSpPr>
          <p:spPr>
            <a:xfrm>
              <a:off x="1063381" y="3985484"/>
              <a:ext cx="3749251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print the demonstrate on a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77101E4-5E94-116A-C971-3D9A0D36FAC9}"/>
              </a:ext>
            </a:extLst>
          </p:cNvPr>
          <p:cNvGrpSpPr/>
          <p:nvPr/>
        </p:nvGrpSpPr>
        <p:grpSpPr>
          <a:xfrm>
            <a:off x="11349242" y="117274"/>
            <a:ext cx="666750" cy="666750"/>
            <a:chOff x="10650049" y="227433"/>
            <a:chExt cx="666750" cy="6667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0CB16B50-7328-F72B-8A8E-A3BE2E68D2A6}"/>
                </a:ext>
              </a:extLst>
            </p:cNvPr>
            <p:cNvSpPr/>
            <p:nvPr/>
          </p:nvSpPr>
          <p:spPr>
            <a:xfrm>
              <a:off x="10650049" y="227433"/>
              <a:ext cx="666750" cy="66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7" name="Picture 46" descr="118-苏州大学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1148" y="228533"/>
              <a:ext cx="664552" cy="664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14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118-苏州大学-img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435" y="1620050"/>
            <a:ext cx="7772400" cy="48577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flipH="1">
            <a:off x="0" y="2945705"/>
            <a:ext cx="7772400" cy="2567589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2F0307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804974" y="3061201"/>
            <a:ext cx="6125036" cy="10649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4974" y="4206130"/>
            <a:ext cx="6125036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print the demonstrate on a projector or computer, or print the presentationpresentation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34010" y="4809888"/>
            <a:ext cx="5261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选题背景  </a:t>
            </a:r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|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  研究方法  </a:t>
            </a:r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|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  研究成果  </a:t>
            </a:r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|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  设计总结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18223" y="6387105"/>
            <a:ext cx="273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答辩人：</a:t>
            </a:r>
            <a:r>
              <a:rPr kumimoji="1"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XX|</a:t>
            </a:r>
            <a:r>
              <a:rPr kumimoji="1"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  指导老师：</a:t>
            </a:r>
            <a:r>
              <a:rPr kumimoji="1"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XXX</a:t>
            </a:r>
            <a:endParaRPr kumimoji="1"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D5215B0-D8E8-4C7F-3771-5A14576AA12A}"/>
              </a:ext>
            </a:extLst>
          </p:cNvPr>
          <p:cNvGrpSpPr/>
          <p:nvPr/>
        </p:nvGrpSpPr>
        <p:grpSpPr>
          <a:xfrm>
            <a:off x="11349242" y="117274"/>
            <a:ext cx="666750" cy="666750"/>
            <a:chOff x="10650049" y="227433"/>
            <a:chExt cx="666750" cy="66675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B6D03F4-85A7-AD3E-96CB-687080E39F9E}"/>
                </a:ext>
              </a:extLst>
            </p:cNvPr>
            <p:cNvSpPr/>
            <p:nvPr/>
          </p:nvSpPr>
          <p:spPr>
            <a:xfrm>
              <a:off x="10650049" y="227433"/>
              <a:ext cx="666750" cy="66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Picture 43" descr="118-苏州大学-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51148" y="228533"/>
              <a:ext cx="664552" cy="664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404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7" grpId="0"/>
      <p:bldP spid="8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 flipH="1">
            <a:off x="0" y="1418718"/>
            <a:ext cx="12192000" cy="1708539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2F0307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4974" y="1474995"/>
            <a:ext cx="4537047" cy="13890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en-US" altLang="zh-CN" sz="8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.01</a:t>
            </a:r>
            <a:endParaRPr kumimoji="0" lang="en-US" altLang="zh-CN" sz="8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775938" y="3613937"/>
            <a:ext cx="6125036" cy="10649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b="1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775938" y="4758866"/>
            <a:ext cx="4919009" cy="7238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print the demonstrate on a projector or computer, or print the presentationpresentation</a:t>
            </a:r>
          </a:p>
        </p:txBody>
      </p:sp>
      <p:pic>
        <p:nvPicPr>
          <p:cNvPr id="35" name="Picture 34" descr="118-苏州大学-img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055" y="1942761"/>
            <a:ext cx="5309937" cy="331871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D501F0C1-9B5F-5B74-1C55-F29BFF3CF3F7}"/>
              </a:ext>
            </a:extLst>
          </p:cNvPr>
          <p:cNvGrpSpPr/>
          <p:nvPr/>
        </p:nvGrpSpPr>
        <p:grpSpPr>
          <a:xfrm>
            <a:off x="11349242" y="117274"/>
            <a:ext cx="666750" cy="666750"/>
            <a:chOff x="10650049" y="227433"/>
            <a:chExt cx="666750" cy="66675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4D48C63-DCEC-53BF-A763-C16D081E2247}"/>
                </a:ext>
              </a:extLst>
            </p:cNvPr>
            <p:cNvSpPr/>
            <p:nvPr/>
          </p:nvSpPr>
          <p:spPr>
            <a:xfrm>
              <a:off x="10650049" y="227433"/>
              <a:ext cx="666750" cy="66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Picture 35" descr="118-苏州大学-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51148" y="228533"/>
              <a:ext cx="664552" cy="664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293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9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2F0307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6" name="矩形 5"/>
          <p:cNvSpPr/>
          <p:nvPr/>
        </p:nvSpPr>
        <p:spPr>
          <a:xfrm flipH="1">
            <a:off x="0" y="1418718"/>
            <a:ext cx="1203158" cy="1389351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1">
            <a:extLst>
              <a:ext uri="{FF2B5EF4-FFF2-40B4-BE49-F238E27FC236}">
                <a16:creationId xmlns:a16="http://schemas.microsoft.com/office/drawing/2014/main" id="{15B50F7B-21F1-4D1B-855C-96B8AD368927}"/>
              </a:ext>
            </a:extLst>
          </p:cNvPr>
          <p:cNvGrpSpPr/>
          <p:nvPr/>
        </p:nvGrpSpPr>
        <p:grpSpPr>
          <a:xfrm>
            <a:off x="1748145" y="1514015"/>
            <a:ext cx="4764950" cy="1070165"/>
            <a:chOff x="1963131" y="1990310"/>
            <a:chExt cx="3445610" cy="107016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D609F4D-219F-4274-9105-29322D460A1A}"/>
                </a:ext>
              </a:extLst>
            </p:cNvPr>
            <p:cNvSpPr/>
            <p:nvPr/>
          </p:nvSpPr>
          <p:spPr>
            <a:xfrm>
              <a:off x="1963132" y="1990310"/>
              <a:ext cx="2241974" cy="56560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457200" indent="-457200">
                <a:lnSpc>
                  <a:spcPct val="120000"/>
                </a:lnSpc>
                <a:buFont typeface="Wingdings" charset="2"/>
                <a:buChar char="n"/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标题添加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864A7CF-E24B-4A3A-B671-C1FA2ACD5027}"/>
                </a:ext>
              </a:extLst>
            </p:cNvPr>
            <p:cNvSpPr txBox="1"/>
            <p:nvPr/>
          </p:nvSpPr>
          <p:spPr>
            <a:xfrm>
              <a:off x="1963131" y="2599708"/>
              <a:ext cx="3445610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print the presentation and make it into a film to be used in a wider field.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3577389"/>
            <a:ext cx="6513095" cy="3280611"/>
          </a:xfrm>
          <a:prstGeom prst="rect">
            <a:avLst/>
          </a:prstGeom>
          <a:solidFill>
            <a:srgbClr val="4305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94" y="2123413"/>
            <a:ext cx="7101881" cy="4734587"/>
          </a:xfrm>
          <a:prstGeom prst="rect">
            <a:avLst/>
          </a:prstGeom>
        </p:spPr>
      </p:pic>
      <p:grpSp>
        <p:nvGrpSpPr>
          <p:cNvPr id="12" name="组合 47"/>
          <p:cNvGrpSpPr/>
          <p:nvPr/>
        </p:nvGrpSpPr>
        <p:grpSpPr>
          <a:xfrm>
            <a:off x="573372" y="4263661"/>
            <a:ext cx="6501126" cy="1247738"/>
            <a:chOff x="1255647" y="3484624"/>
            <a:chExt cx="6501124" cy="1247738"/>
          </a:xfrm>
        </p:grpSpPr>
        <p:sp>
          <p:nvSpPr>
            <p:cNvPr id="13" name="íŝľïḓè">
              <a:extLst>
                <a:ext uri="{FF2B5EF4-FFF2-40B4-BE49-F238E27FC236}">
                  <a16:creationId xmlns:a16="http://schemas.microsoft.com/office/drawing/2014/main" id="{87358F33-4218-4BED-8B28-A920327AAF2B}"/>
                </a:ext>
              </a:extLst>
            </p:cNvPr>
            <p:cNvSpPr txBox="1"/>
            <p:nvPr/>
          </p:nvSpPr>
          <p:spPr>
            <a:xfrm>
              <a:off x="1255647" y="3484624"/>
              <a:ext cx="855052" cy="579385"/>
            </a:xfrm>
            <a:prstGeom prst="rect">
              <a:avLst/>
            </a:prstGeom>
            <a:noFill/>
          </p:spPr>
          <p:txBody>
            <a:bodyPr wrap="none" lIns="120000" tIns="62400" rIns="120000" bIns="62400" rtlCol="0" anchor="ctr" anchorCtr="0"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直接连接符 15">
              <a:extLst>
                <a:ext uri="{FF2B5EF4-FFF2-40B4-BE49-F238E27FC236}">
                  <a16:creationId xmlns:a16="http://schemas.microsoft.com/office/drawing/2014/main" id="{6C80CACC-3815-4E2A-8D9A-F739283ACEE9}"/>
                </a:ext>
              </a:extLst>
            </p:cNvPr>
            <p:cNvCxnSpPr>
              <a:cxnSpLocks/>
            </p:cNvCxnSpPr>
            <p:nvPr/>
          </p:nvCxnSpPr>
          <p:spPr>
            <a:xfrm>
              <a:off x="1388058" y="4115408"/>
              <a:ext cx="6368713" cy="1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26"/>
            <p:cNvGrpSpPr/>
            <p:nvPr/>
          </p:nvGrpSpPr>
          <p:grpSpPr>
            <a:xfrm>
              <a:off x="1255647" y="3533966"/>
              <a:ext cx="5694359" cy="1198396"/>
              <a:chOff x="2851900" y="2306284"/>
              <a:chExt cx="5694359" cy="1198396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3718069" y="2306284"/>
                <a:ext cx="2133781" cy="475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489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icrosoft YaHei" charset="-122"/>
                  </a:rPr>
                  <a:t>标题文字添加</a:t>
                </a: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851900" y="3037886"/>
                <a:ext cx="5694359" cy="466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067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user can demonstrate on a projector or computer, or presentation and make it film to be used in a wider field</a:t>
                </a:r>
              </a:p>
            </p:txBody>
          </p:sp>
        </p:grpSp>
      </p:grpSp>
      <p:pic>
        <p:nvPicPr>
          <p:cNvPr id="29" name="Picture 28" descr="118-苏州大学-img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093" y="2109456"/>
            <a:ext cx="7620000" cy="476250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D9B56C-74CF-C158-27E0-63DDCC83329D}"/>
              </a:ext>
            </a:extLst>
          </p:cNvPr>
          <p:cNvGrpSpPr/>
          <p:nvPr/>
        </p:nvGrpSpPr>
        <p:grpSpPr>
          <a:xfrm>
            <a:off x="11349242" y="117274"/>
            <a:ext cx="666750" cy="666750"/>
            <a:chOff x="10650049" y="227433"/>
            <a:chExt cx="666750" cy="6667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11620A8-2C7D-10FF-A09C-00A66550F5B9}"/>
                </a:ext>
              </a:extLst>
            </p:cNvPr>
            <p:cNvSpPr/>
            <p:nvPr/>
          </p:nvSpPr>
          <p:spPr>
            <a:xfrm>
              <a:off x="10650049" y="227433"/>
              <a:ext cx="666750" cy="66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Picture 29" descr="118-苏州大学-logo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51148" y="228533"/>
              <a:ext cx="664552" cy="664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428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2F0307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grpSp>
        <p:nvGrpSpPr>
          <p:cNvPr id="5" name="组合 1"/>
          <p:cNvGrpSpPr/>
          <p:nvPr/>
        </p:nvGrpSpPr>
        <p:grpSpPr>
          <a:xfrm>
            <a:off x="1058880" y="1988725"/>
            <a:ext cx="2036374" cy="1550199"/>
            <a:chOff x="2924444" y="1726552"/>
            <a:chExt cx="1527752" cy="1162649"/>
          </a:xfrm>
          <a:solidFill>
            <a:schemeClr val="accent1"/>
          </a:solidFill>
        </p:grpSpPr>
        <p:sp>
          <p:nvSpPr>
            <p:cNvPr id="6" name="任意多边形 75"/>
            <p:cNvSpPr/>
            <p:nvPr/>
          </p:nvSpPr>
          <p:spPr>
            <a:xfrm>
              <a:off x="4152127" y="1754495"/>
              <a:ext cx="300069" cy="173838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" fmla="*/ 367678 w 370875"/>
                <a:gd name="connsiteY0" fmla="*/ 232793 h 232793"/>
                <a:gd name="connsiteX1" fmla="*/ 370875 w 370875"/>
                <a:gd name="connsiteY1" fmla="*/ 92116 h 232793"/>
                <a:gd name="connsiteX2" fmla="*/ 0 w 370875"/>
                <a:gd name="connsiteY2" fmla="*/ 226398 h 232793"/>
                <a:gd name="connsiteX3" fmla="*/ 367678 w 370875"/>
                <a:gd name="connsiteY3" fmla="*/ 232793 h 232793"/>
                <a:gd name="connsiteX0" fmla="*/ 367678 w 370875"/>
                <a:gd name="connsiteY0" fmla="*/ 233290 h 233290"/>
                <a:gd name="connsiteX1" fmla="*/ 370875 w 370875"/>
                <a:gd name="connsiteY1" fmla="*/ 92613 h 233290"/>
                <a:gd name="connsiteX2" fmla="*/ 0 w 370875"/>
                <a:gd name="connsiteY2" fmla="*/ 226895 h 233290"/>
                <a:gd name="connsiteX3" fmla="*/ 367678 w 370875"/>
                <a:gd name="connsiteY3" fmla="*/ 233290 h 233290"/>
                <a:gd name="connsiteX0" fmla="*/ 367678 w 370875"/>
                <a:gd name="connsiteY0" fmla="*/ 229170 h 229170"/>
                <a:gd name="connsiteX1" fmla="*/ 370875 w 370875"/>
                <a:gd name="connsiteY1" fmla="*/ 88493 h 229170"/>
                <a:gd name="connsiteX2" fmla="*/ 0 w 370875"/>
                <a:gd name="connsiteY2" fmla="*/ 222775 h 229170"/>
                <a:gd name="connsiteX3" fmla="*/ 367678 w 370875"/>
                <a:gd name="connsiteY3" fmla="*/ 229170 h 229170"/>
                <a:gd name="connsiteX0" fmla="*/ 386861 w 390058"/>
                <a:gd name="connsiteY0" fmla="*/ 227542 h 230739"/>
                <a:gd name="connsiteX1" fmla="*/ 390058 w 390058"/>
                <a:gd name="connsiteY1" fmla="*/ 86865 h 230739"/>
                <a:gd name="connsiteX2" fmla="*/ 0 w 390058"/>
                <a:gd name="connsiteY2" fmla="*/ 230739 h 230739"/>
                <a:gd name="connsiteX3" fmla="*/ 386861 w 390058"/>
                <a:gd name="connsiteY3" fmla="*/ 227542 h 230739"/>
                <a:gd name="connsiteX0" fmla="*/ 386861 w 390058"/>
                <a:gd name="connsiteY0" fmla="*/ 231640 h 234837"/>
                <a:gd name="connsiteX1" fmla="*/ 390058 w 390058"/>
                <a:gd name="connsiteY1" fmla="*/ 90963 h 234837"/>
                <a:gd name="connsiteX2" fmla="*/ 0 w 390058"/>
                <a:gd name="connsiteY2" fmla="*/ 234837 h 234837"/>
                <a:gd name="connsiteX3" fmla="*/ 386861 w 390058"/>
                <a:gd name="connsiteY3" fmla="*/ 231640 h 234837"/>
                <a:gd name="connsiteX0" fmla="*/ 386861 w 397219"/>
                <a:gd name="connsiteY0" fmla="*/ 231640 h 234837"/>
                <a:gd name="connsiteX1" fmla="*/ 390058 w 397219"/>
                <a:gd name="connsiteY1" fmla="*/ 90963 h 234837"/>
                <a:gd name="connsiteX2" fmla="*/ 0 w 397219"/>
                <a:gd name="connsiteY2" fmla="*/ 234837 h 234837"/>
                <a:gd name="connsiteX3" fmla="*/ 386861 w 397219"/>
                <a:gd name="connsiteY3" fmla="*/ 231640 h 234837"/>
                <a:gd name="connsiteX0" fmla="*/ 386861 w 401264"/>
                <a:gd name="connsiteY0" fmla="*/ 231640 h 234837"/>
                <a:gd name="connsiteX1" fmla="*/ 390058 w 401264"/>
                <a:gd name="connsiteY1" fmla="*/ 90963 h 234837"/>
                <a:gd name="connsiteX2" fmla="*/ 0 w 401264"/>
                <a:gd name="connsiteY2" fmla="*/ 234837 h 234837"/>
                <a:gd name="connsiteX3" fmla="*/ 386861 w 401264"/>
                <a:gd name="connsiteY3" fmla="*/ 231640 h 234837"/>
                <a:gd name="connsiteX0" fmla="*/ 386861 w 406990"/>
                <a:gd name="connsiteY0" fmla="*/ 231640 h 234837"/>
                <a:gd name="connsiteX1" fmla="*/ 390058 w 406990"/>
                <a:gd name="connsiteY1" fmla="*/ 90963 h 234837"/>
                <a:gd name="connsiteX2" fmla="*/ 0 w 406990"/>
                <a:gd name="connsiteY2" fmla="*/ 234837 h 234837"/>
                <a:gd name="connsiteX3" fmla="*/ 386861 w 406990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28587 h 231784"/>
                <a:gd name="connsiteX1" fmla="*/ 390058 w 400092"/>
                <a:gd name="connsiteY1" fmla="*/ 87910 h 231784"/>
                <a:gd name="connsiteX2" fmla="*/ 0 w 400092"/>
                <a:gd name="connsiteY2" fmla="*/ 231784 h 231784"/>
                <a:gd name="connsiteX3" fmla="*/ 386861 w 400092"/>
                <a:gd name="connsiteY3" fmla="*/ 228587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 76"/>
            <p:cNvSpPr/>
            <p:nvPr/>
          </p:nvSpPr>
          <p:spPr>
            <a:xfrm>
              <a:off x="2924444" y="1726552"/>
              <a:ext cx="1512724" cy="1162649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112234"/>
                <a:gd name="connsiteY0" fmla="*/ 1602749 h 1602749"/>
                <a:gd name="connsiteX1" fmla="*/ 947203 w 2112234"/>
                <a:gd name="connsiteY1" fmla="*/ 28177 h 1602749"/>
                <a:gd name="connsiteX2" fmla="*/ 1931311 w 2112234"/>
                <a:gd name="connsiteY2" fmla="*/ 52780 h 1602749"/>
                <a:gd name="connsiteX3" fmla="*/ 2029722 w 2112234"/>
                <a:gd name="connsiteY3" fmla="*/ 134789 h 1602749"/>
                <a:gd name="connsiteX4" fmla="*/ 1029212 w 2112234"/>
                <a:gd name="connsiteY4" fmla="*/ 1594548 h 1602749"/>
                <a:gd name="connsiteX5" fmla="*/ 0 w 2112234"/>
                <a:gd name="connsiteY5" fmla="*/ 1602749 h 1602749"/>
                <a:gd name="connsiteX0" fmla="*/ 0 w 2094991"/>
                <a:gd name="connsiteY0" fmla="*/ 1602749 h 1602749"/>
                <a:gd name="connsiteX1" fmla="*/ 947203 w 2094991"/>
                <a:gd name="connsiteY1" fmla="*/ 28177 h 1602749"/>
                <a:gd name="connsiteX2" fmla="*/ 1931311 w 2094991"/>
                <a:gd name="connsiteY2" fmla="*/ 52780 h 1602749"/>
                <a:gd name="connsiteX3" fmla="*/ 2029722 w 2094991"/>
                <a:gd name="connsiteY3" fmla="*/ 134789 h 1602749"/>
                <a:gd name="connsiteX4" fmla="*/ 1029212 w 2094991"/>
                <a:gd name="connsiteY4" fmla="*/ 1594548 h 1602749"/>
                <a:gd name="connsiteX5" fmla="*/ 0 w 2094991"/>
                <a:gd name="connsiteY5" fmla="*/ 1602749 h 1602749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6763"/>
                <a:gd name="connsiteY0" fmla="*/ 1574572 h 1574572"/>
                <a:gd name="connsiteX1" fmla="*/ 947203 w 2026763"/>
                <a:gd name="connsiteY1" fmla="*/ 0 h 1574572"/>
                <a:gd name="connsiteX2" fmla="*/ 1931311 w 2026763"/>
                <a:gd name="connsiteY2" fmla="*/ 24603 h 1574572"/>
                <a:gd name="connsiteX3" fmla="*/ 2026763 w 2026763"/>
                <a:gd name="connsiteY3" fmla="*/ 118448 h 1574572"/>
                <a:gd name="connsiteX4" fmla="*/ 1029212 w 2026763"/>
                <a:gd name="connsiteY4" fmla="*/ 1566371 h 1574572"/>
                <a:gd name="connsiteX5" fmla="*/ 0 w 2026763"/>
                <a:gd name="connsiteY5" fmla="*/ 1574572 h 1574572"/>
                <a:gd name="connsiteX0" fmla="*/ 0 w 2016965"/>
                <a:gd name="connsiteY0" fmla="*/ 1568040 h 1568040"/>
                <a:gd name="connsiteX1" fmla="*/ 937405 w 2016965"/>
                <a:gd name="connsiteY1" fmla="*/ 0 h 1568040"/>
                <a:gd name="connsiteX2" fmla="*/ 1921513 w 2016965"/>
                <a:gd name="connsiteY2" fmla="*/ 24603 h 1568040"/>
                <a:gd name="connsiteX3" fmla="*/ 2016965 w 2016965"/>
                <a:gd name="connsiteY3" fmla="*/ 118448 h 1568040"/>
                <a:gd name="connsiteX4" fmla="*/ 1019414 w 2016965"/>
                <a:gd name="connsiteY4" fmla="*/ 1566371 h 1568040"/>
                <a:gd name="connsiteX5" fmla="*/ 0 w 2016965"/>
                <a:gd name="connsiteY5" fmla="*/ 1568040 h 1568040"/>
                <a:gd name="connsiteX0" fmla="*/ 0 w 2016965"/>
                <a:gd name="connsiteY0" fmla="*/ 1550198 h 1550198"/>
                <a:gd name="connsiteX1" fmla="*/ 932945 w 2016965"/>
                <a:gd name="connsiteY1" fmla="*/ 0 h 1550198"/>
                <a:gd name="connsiteX2" fmla="*/ 1921513 w 2016965"/>
                <a:gd name="connsiteY2" fmla="*/ 6761 h 1550198"/>
                <a:gd name="connsiteX3" fmla="*/ 2016965 w 2016965"/>
                <a:gd name="connsiteY3" fmla="*/ 100606 h 1550198"/>
                <a:gd name="connsiteX4" fmla="*/ 1019414 w 2016965"/>
                <a:gd name="connsiteY4" fmla="*/ 1548529 h 1550198"/>
                <a:gd name="connsiteX5" fmla="*/ 0 w 2016965"/>
                <a:gd name="connsiteY5" fmla="*/ 1550198 h 155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965" h="1550198">
                  <a:moveTo>
                    <a:pt x="0" y="1550198"/>
                  </a:moveTo>
                  <a:cubicBezTo>
                    <a:pt x="656072" y="156046"/>
                    <a:pt x="633613" y="123013"/>
                    <a:pt x="932945" y="0"/>
                  </a:cubicBezTo>
                  <a:lnTo>
                    <a:pt x="1921513" y="6761"/>
                  </a:lnTo>
                  <a:cubicBezTo>
                    <a:pt x="1975726" y="34055"/>
                    <a:pt x="1988721" y="50814"/>
                    <a:pt x="2016965" y="100606"/>
                  </a:cubicBezTo>
                  <a:cubicBezTo>
                    <a:pt x="1738135" y="-198728"/>
                    <a:pt x="1269541" y="1097480"/>
                    <a:pt x="1019414" y="1548529"/>
                  </a:cubicBezTo>
                  <a:lnTo>
                    <a:pt x="0" y="1550198"/>
                  </a:lnTo>
                  <a:close/>
                </a:path>
              </a:pathLst>
            </a:custGeom>
            <a:solidFill>
              <a:srgbClr val="BB0E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16"/>
            <p:cNvSpPr>
              <a:spLocks noEditPoints="1"/>
            </p:cNvSpPr>
            <p:nvPr/>
          </p:nvSpPr>
          <p:spPr bwMode="auto">
            <a:xfrm>
              <a:off x="3429180" y="2167063"/>
              <a:ext cx="270813" cy="238389"/>
            </a:xfrm>
            <a:custGeom>
              <a:avLst/>
              <a:gdLst>
                <a:gd name="T0" fmla="*/ 683 w 735"/>
                <a:gd name="T1" fmla="*/ 536 h 647"/>
                <a:gd name="T2" fmla="*/ 648 w 735"/>
                <a:gd name="T3" fmla="*/ 114 h 647"/>
                <a:gd name="T4" fmla="*/ 90 w 735"/>
                <a:gd name="T5" fmla="*/ 536 h 647"/>
                <a:gd name="T6" fmla="*/ 55 w 735"/>
                <a:gd name="T7" fmla="*/ 114 h 647"/>
                <a:gd name="T8" fmla="*/ 36 w 735"/>
                <a:gd name="T9" fmla="*/ 0 h 647"/>
                <a:gd name="T10" fmla="*/ 735 w 735"/>
                <a:gd name="T11" fmla="*/ 114 h 647"/>
                <a:gd name="T12" fmla="*/ 683 w 735"/>
                <a:gd name="T13" fmla="*/ 114 h 647"/>
                <a:gd name="T14" fmla="*/ 334 w 735"/>
                <a:gd name="T15" fmla="*/ 217 h 647"/>
                <a:gd name="T16" fmla="*/ 284 w 735"/>
                <a:gd name="T17" fmla="*/ 291 h 647"/>
                <a:gd name="T18" fmla="*/ 334 w 735"/>
                <a:gd name="T19" fmla="*/ 340 h 647"/>
                <a:gd name="T20" fmla="*/ 404 w 735"/>
                <a:gd name="T21" fmla="*/ 291 h 647"/>
                <a:gd name="T22" fmla="*/ 456 w 735"/>
                <a:gd name="T23" fmla="*/ 217 h 647"/>
                <a:gd name="T24" fmla="*/ 404 w 735"/>
                <a:gd name="T25" fmla="*/ 168 h 647"/>
                <a:gd name="T26" fmla="*/ 334 w 735"/>
                <a:gd name="T27" fmla="*/ 168 h 647"/>
                <a:gd name="T28" fmla="*/ 279 w 735"/>
                <a:gd name="T29" fmla="*/ 565 h 647"/>
                <a:gd name="T30" fmla="*/ 15 w 735"/>
                <a:gd name="T31" fmla="*/ 647 h 647"/>
                <a:gd name="T32" fmla="*/ 215 w 735"/>
                <a:gd name="T33" fmla="*/ 624 h 647"/>
                <a:gd name="T34" fmla="*/ 237 w 735"/>
                <a:gd name="T35" fmla="*/ 600 h 647"/>
                <a:gd name="T36" fmla="*/ 256 w 735"/>
                <a:gd name="T37" fmla="*/ 576 h 647"/>
                <a:gd name="T38" fmla="*/ 475 w 735"/>
                <a:gd name="T39" fmla="*/ 600 h 647"/>
                <a:gd name="T40" fmla="*/ 499 w 735"/>
                <a:gd name="T41" fmla="*/ 624 h 647"/>
                <a:gd name="T42" fmla="*/ 518 w 735"/>
                <a:gd name="T43" fmla="*/ 647 h 647"/>
                <a:gd name="T44" fmla="*/ 723 w 735"/>
                <a:gd name="T45" fmla="*/ 565 h 647"/>
                <a:gd name="T46" fmla="*/ 452 w 735"/>
                <a:gd name="T47" fmla="*/ 395 h 647"/>
                <a:gd name="T48" fmla="*/ 279 w 735"/>
                <a:gd name="T49" fmla="*/ 395 h 647"/>
                <a:gd name="T50" fmla="*/ 513 w 735"/>
                <a:gd name="T51" fmla="*/ 484 h 647"/>
                <a:gd name="T52" fmla="*/ 589 w 735"/>
                <a:gd name="T53" fmla="*/ 395 h 647"/>
                <a:gd name="T54" fmla="*/ 513 w 735"/>
                <a:gd name="T55" fmla="*/ 395 h 647"/>
                <a:gd name="T56" fmla="*/ 513 w 735"/>
                <a:gd name="T57" fmla="*/ 314 h 647"/>
                <a:gd name="T58" fmla="*/ 589 w 735"/>
                <a:gd name="T59" fmla="*/ 225 h 647"/>
                <a:gd name="T60" fmla="*/ 513 w 735"/>
                <a:gd name="T61" fmla="*/ 225 h 647"/>
                <a:gd name="T62" fmla="*/ 142 w 735"/>
                <a:gd name="T63" fmla="*/ 314 h 647"/>
                <a:gd name="T64" fmla="*/ 218 w 735"/>
                <a:gd name="T65" fmla="*/ 225 h 647"/>
                <a:gd name="T66" fmla="*/ 142 w 735"/>
                <a:gd name="T67" fmla="*/ 225 h 647"/>
                <a:gd name="T68" fmla="*/ 142 w 735"/>
                <a:gd name="T69" fmla="*/ 484 h 647"/>
                <a:gd name="T70" fmla="*/ 218 w 735"/>
                <a:gd name="T71" fmla="*/ 39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35" h="647">
                  <a:moveTo>
                    <a:pt x="683" y="114"/>
                  </a:moveTo>
                  <a:lnTo>
                    <a:pt x="683" y="536"/>
                  </a:lnTo>
                  <a:lnTo>
                    <a:pt x="648" y="536"/>
                  </a:lnTo>
                  <a:lnTo>
                    <a:pt x="648" y="114"/>
                  </a:lnTo>
                  <a:lnTo>
                    <a:pt x="90" y="114"/>
                  </a:lnTo>
                  <a:lnTo>
                    <a:pt x="90" y="536"/>
                  </a:lnTo>
                  <a:lnTo>
                    <a:pt x="55" y="536"/>
                  </a:lnTo>
                  <a:lnTo>
                    <a:pt x="55" y="114"/>
                  </a:lnTo>
                  <a:lnTo>
                    <a:pt x="0" y="114"/>
                  </a:lnTo>
                  <a:lnTo>
                    <a:pt x="36" y="0"/>
                  </a:lnTo>
                  <a:lnTo>
                    <a:pt x="700" y="0"/>
                  </a:lnTo>
                  <a:lnTo>
                    <a:pt x="735" y="114"/>
                  </a:lnTo>
                  <a:lnTo>
                    <a:pt x="683" y="114"/>
                  </a:lnTo>
                  <a:lnTo>
                    <a:pt x="683" y="114"/>
                  </a:lnTo>
                  <a:close/>
                  <a:moveTo>
                    <a:pt x="334" y="168"/>
                  </a:moveTo>
                  <a:lnTo>
                    <a:pt x="334" y="217"/>
                  </a:lnTo>
                  <a:lnTo>
                    <a:pt x="284" y="217"/>
                  </a:lnTo>
                  <a:lnTo>
                    <a:pt x="284" y="291"/>
                  </a:lnTo>
                  <a:lnTo>
                    <a:pt x="334" y="291"/>
                  </a:lnTo>
                  <a:lnTo>
                    <a:pt x="334" y="340"/>
                  </a:lnTo>
                  <a:lnTo>
                    <a:pt x="404" y="340"/>
                  </a:lnTo>
                  <a:lnTo>
                    <a:pt x="404" y="291"/>
                  </a:lnTo>
                  <a:lnTo>
                    <a:pt x="456" y="291"/>
                  </a:lnTo>
                  <a:lnTo>
                    <a:pt x="456" y="217"/>
                  </a:lnTo>
                  <a:lnTo>
                    <a:pt x="404" y="217"/>
                  </a:lnTo>
                  <a:lnTo>
                    <a:pt x="404" y="168"/>
                  </a:lnTo>
                  <a:lnTo>
                    <a:pt x="334" y="168"/>
                  </a:lnTo>
                  <a:lnTo>
                    <a:pt x="334" y="168"/>
                  </a:lnTo>
                  <a:close/>
                  <a:moveTo>
                    <a:pt x="279" y="395"/>
                  </a:moveTo>
                  <a:lnTo>
                    <a:pt x="279" y="565"/>
                  </a:lnTo>
                  <a:lnTo>
                    <a:pt x="15" y="565"/>
                  </a:lnTo>
                  <a:lnTo>
                    <a:pt x="15" y="647"/>
                  </a:lnTo>
                  <a:lnTo>
                    <a:pt x="215" y="647"/>
                  </a:lnTo>
                  <a:lnTo>
                    <a:pt x="215" y="624"/>
                  </a:lnTo>
                  <a:lnTo>
                    <a:pt x="237" y="624"/>
                  </a:lnTo>
                  <a:lnTo>
                    <a:pt x="237" y="600"/>
                  </a:lnTo>
                  <a:lnTo>
                    <a:pt x="256" y="600"/>
                  </a:lnTo>
                  <a:lnTo>
                    <a:pt x="256" y="576"/>
                  </a:lnTo>
                  <a:lnTo>
                    <a:pt x="475" y="576"/>
                  </a:lnTo>
                  <a:lnTo>
                    <a:pt x="475" y="600"/>
                  </a:lnTo>
                  <a:lnTo>
                    <a:pt x="499" y="600"/>
                  </a:lnTo>
                  <a:lnTo>
                    <a:pt x="499" y="624"/>
                  </a:lnTo>
                  <a:lnTo>
                    <a:pt x="518" y="624"/>
                  </a:lnTo>
                  <a:lnTo>
                    <a:pt x="518" y="647"/>
                  </a:lnTo>
                  <a:lnTo>
                    <a:pt x="723" y="647"/>
                  </a:lnTo>
                  <a:lnTo>
                    <a:pt x="723" y="565"/>
                  </a:lnTo>
                  <a:lnTo>
                    <a:pt x="452" y="565"/>
                  </a:lnTo>
                  <a:lnTo>
                    <a:pt x="452" y="395"/>
                  </a:lnTo>
                  <a:lnTo>
                    <a:pt x="279" y="395"/>
                  </a:lnTo>
                  <a:lnTo>
                    <a:pt x="279" y="395"/>
                  </a:lnTo>
                  <a:close/>
                  <a:moveTo>
                    <a:pt x="513" y="395"/>
                  </a:moveTo>
                  <a:lnTo>
                    <a:pt x="513" y="484"/>
                  </a:lnTo>
                  <a:lnTo>
                    <a:pt x="589" y="484"/>
                  </a:lnTo>
                  <a:lnTo>
                    <a:pt x="589" y="395"/>
                  </a:lnTo>
                  <a:lnTo>
                    <a:pt x="513" y="395"/>
                  </a:lnTo>
                  <a:lnTo>
                    <a:pt x="513" y="395"/>
                  </a:lnTo>
                  <a:close/>
                  <a:moveTo>
                    <a:pt x="513" y="225"/>
                  </a:moveTo>
                  <a:lnTo>
                    <a:pt x="513" y="314"/>
                  </a:lnTo>
                  <a:lnTo>
                    <a:pt x="589" y="314"/>
                  </a:lnTo>
                  <a:lnTo>
                    <a:pt x="589" y="225"/>
                  </a:lnTo>
                  <a:lnTo>
                    <a:pt x="513" y="225"/>
                  </a:lnTo>
                  <a:lnTo>
                    <a:pt x="513" y="225"/>
                  </a:lnTo>
                  <a:close/>
                  <a:moveTo>
                    <a:pt x="142" y="225"/>
                  </a:moveTo>
                  <a:lnTo>
                    <a:pt x="142" y="314"/>
                  </a:lnTo>
                  <a:lnTo>
                    <a:pt x="218" y="314"/>
                  </a:lnTo>
                  <a:lnTo>
                    <a:pt x="218" y="225"/>
                  </a:lnTo>
                  <a:lnTo>
                    <a:pt x="142" y="225"/>
                  </a:lnTo>
                  <a:lnTo>
                    <a:pt x="142" y="225"/>
                  </a:lnTo>
                  <a:close/>
                  <a:moveTo>
                    <a:pt x="142" y="395"/>
                  </a:moveTo>
                  <a:lnTo>
                    <a:pt x="142" y="484"/>
                  </a:lnTo>
                  <a:lnTo>
                    <a:pt x="218" y="484"/>
                  </a:lnTo>
                  <a:lnTo>
                    <a:pt x="218" y="395"/>
                  </a:lnTo>
                  <a:lnTo>
                    <a:pt x="142" y="3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25400">
                <a:prstClr val="black">
                  <a:alpha val="36000"/>
                </a:prstClr>
              </a:innerShdw>
            </a:effec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4"/>
          <p:cNvGrpSpPr/>
          <p:nvPr/>
        </p:nvGrpSpPr>
        <p:grpSpPr>
          <a:xfrm flipH="1">
            <a:off x="3703950" y="1984884"/>
            <a:ext cx="2043295" cy="1557881"/>
            <a:chOff x="4700618" y="1726553"/>
            <a:chExt cx="1532944" cy="1168410"/>
          </a:xfrm>
          <a:solidFill>
            <a:schemeClr val="accent2"/>
          </a:solidFill>
        </p:grpSpPr>
        <p:sp>
          <p:nvSpPr>
            <p:cNvPr id="10" name="任意多边形 70"/>
            <p:cNvSpPr/>
            <p:nvPr/>
          </p:nvSpPr>
          <p:spPr>
            <a:xfrm flipH="1">
              <a:off x="4700618" y="1754495"/>
              <a:ext cx="300069" cy="173838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" fmla="*/ 367678 w 370875"/>
                <a:gd name="connsiteY0" fmla="*/ 232793 h 232793"/>
                <a:gd name="connsiteX1" fmla="*/ 370875 w 370875"/>
                <a:gd name="connsiteY1" fmla="*/ 92116 h 232793"/>
                <a:gd name="connsiteX2" fmla="*/ 0 w 370875"/>
                <a:gd name="connsiteY2" fmla="*/ 226398 h 232793"/>
                <a:gd name="connsiteX3" fmla="*/ 367678 w 370875"/>
                <a:gd name="connsiteY3" fmla="*/ 232793 h 232793"/>
                <a:gd name="connsiteX0" fmla="*/ 367678 w 370875"/>
                <a:gd name="connsiteY0" fmla="*/ 233290 h 233290"/>
                <a:gd name="connsiteX1" fmla="*/ 370875 w 370875"/>
                <a:gd name="connsiteY1" fmla="*/ 92613 h 233290"/>
                <a:gd name="connsiteX2" fmla="*/ 0 w 370875"/>
                <a:gd name="connsiteY2" fmla="*/ 226895 h 233290"/>
                <a:gd name="connsiteX3" fmla="*/ 367678 w 370875"/>
                <a:gd name="connsiteY3" fmla="*/ 233290 h 233290"/>
                <a:gd name="connsiteX0" fmla="*/ 367678 w 370875"/>
                <a:gd name="connsiteY0" fmla="*/ 229170 h 229170"/>
                <a:gd name="connsiteX1" fmla="*/ 370875 w 370875"/>
                <a:gd name="connsiteY1" fmla="*/ 88493 h 229170"/>
                <a:gd name="connsiteX2" fmla="*/ 0 w 370875"/>
                <a:gd name="connsiteY2" fmla="*/ 222775 h 229170"/>
                <a:gd name="connsiteX3" fmla="*/ 367678 w 370875"/>
                <a:gd name="connsiteY3" fmla="*/ 229170 h 229170"/>
                <a:gd name="connsiteX0" fmla="*/ 386861 w 390058"/>
                <a:gd name="connsiteY0" fmla="*/ 227542 h 230739"/>
                <a:gd name="connsiteX1" fmla="*/ 390058 w 390058"/>
                <a:gd name="connsiteY1" fmla="*/ 86865 h 230739"/>
                <a:gd name="connsiteX2" fmla="*/ 0 w 390058"/>
                <a:gd name="connsiteY2" fmla="*/ 230739 h 230739"/>
                <a:gd name="connsiteX3" fmla="*/ 386861 w 390058"/>
                <a:gd name="connsiteY3" fmla="*/ 227542 h 230739"/>
                <a:gd name="connsiteX0" fmla="*/ 386861 w 390058"/>
                <a:gd name="connsiteY0" fmla="*/ 231640 h 234837"/>
                <a:gd name="connsiteX1" fmla="*/ 390058 w 390058"/>
                <a:gd name="connsiteY1" fmla="*/ 90963 h 234837"/>
                <a:gd name="connsiteX2" fmla="*/ 0 w 390058"/>
                <a:gd name="connsiteY2" fmla="*/ 234837 h 234837"/>
                <a:gd name="connsiteX3" fmla="*/ 386861 w 390058"/>
                <a:gd name="connsiteY3" fmla="*/ 231640 h 234837"/>
                <a:gd name="connsiteX0" fmla="*/ 386861 w 397219"/>
                <a:gd name="connsiteY0" fmla="*/ 231640 h 234837"/>
                <a:gd name="connsiteX1" fmla="*/ 390058 w 397219"/>
                <a:gd name="connsiteY1" fmla="*/ 90963 h 234837"/>
                <a:gd name="connsiteX2" fmla="*/ 0 w 397219"/>
                <a:gd name="connsiteY2" fmla="*/ 234837 h 234837"/>
                <a:gd name="connsiteX3" fmla="*/ 386861 w 397219"/>
                <a:gd name="connsiteY3" fmla="*/ 231640 h 234837"/>
                <a:gd name="connsiteX0" fmla="*/ 386861 w 401264"/>
                <a:gd name="connsiteY0" fmla="*/ 231640 h 234837"/>
                <a:gd name="connsiteX1" fmla="*/ 390058 w 401264"/>
                <a:gd name="connsiteY1" fmla="*/ 90963 h 234837"/>
                <a:gd name="connsiteX2" fmla="*/ 0 w 401264"/>
                <a:gd name="connsiteY2" fmla="*/ 234837 h 234837"/>
                <a:gd name="connsiteX3" fmla="*/ 386861 w 401264"/>
                <a:gd name="connsiteY3" fmla="*/ 231640 h 234837"/>
                <a:gd name="connsiteX0" fmla="*/ 386861 w 406990"/>
                <a:gd name="connsiteY0" fmla="*/ 231640 h 234837"/>
                <a:gd name="connsiteX1" fmla="*/ 390058 w 406990"/>
                <a:gd name="connsiteY1" fmla="*/ 90963 h 234837"/>
                <a:gd name="connsiteX2" fmla="*/ 0 w 406990"/>
                <a:gd name="connsiteY2" fmla="*/ 234837 h 234837"/>
                <a:gd name="connsiteX3" fmla="*/ 386861 w 406990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28587 h 231784"/>
                <a:gd name="connsiteX1" fmla="*/ 390058 w 400092"/>
                <a:gd name="connsiteY1" fmla="*/ 87910 h 231784"/>
                <a:gd name="connsiteX2" fmla="*/ 0 w 400092"/>
                <a:gd name="connsiteY2" fmla="*/ 231784 h 231784"/>
                <a:gd name="connsiteX3" fmla="*/ 386861 w 400092"/>
                <a:gd name="connsiteY3" fmla="*/ 228587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72"/>
            <p:cNvSpPr/>
            <p:nvPr/>
          </p:nvSpPr>
          <p:spPr>
            <a:xfrm flipH="1">
              <a:off x="4716277" y="1726553"/>
              <a:ext cx="1517285" cy="1168410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112234"/>
                <a:gd name="connsiteY0" fmla="*/ 1602749 h 1602749"/>
                <a:gd name="connsiteX1" fmla="*/ 947203 w 2112234"/>
                <a:gd name="connsiteY1" fmla="*/ 28177 h 1602749"/>
                <a:gd name="connsiteX2" fmla="*/ 1931311 w 2112234"/>
                <a:gd name="connsiteY2" fmla="*/ 52780 h 1602749"/>
                <a:gd name="connsiteX3" fmla="*/ 2029722 w 2112234"/>
                <a:gd name="connsiteY3" fmla="*/ 134789 h 1602749"/>
                <a:gd name="connsiteX4" fmla="*/ 1029212 w 2112234"/>
                <a:gd name="connsiteY4" fmla="*/ 1594548 h 1602749"/>
                <a:gd name="connsiteX5" fmla="*/ 0 w 2112234"/>
                <a:gd name="connsiteY5" fmla="*/ 1602749 h 1602749"/>
                <a:gd name="connsiteX0" fmla="*/ 0 w 2094991"/>
                <a:gd name="connsiteY0" fmla="*/ 1602749 h 1602749"/>
                <a:gd name="connsiteX1" fmla="*/ 947203 w 2094991"/>
                <a:gd name="connsiteY1" fmla="*/ 28177 h 1602749"/>
                <a:gd name="connsiteX2" fmla="*/ 1931311 w 2094991"/>
                <a:gd name="connsiteY2" fmla="*/ 52780 h 1602749"/>
                <a:gd name="connsiteX3" fmla="*/ 2029722 w 2094991"/>
                <a:gd name="connsiteY3" fmla="*/ 134789 h 1602749"/>
                <a:gd name="connsiteX4" fmla="*/ 1029212 w 2094991"/>
                <a:gd name="connsiteY4" fmla="*/ 1594548 h 1602749"/>
                <a:gd name="connsiteX5" fmla="*/ 0 w 2094991"/>
                <a:gd name="connsiteY5" fmla="*/ 1602749 h 1602749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6763"/>
                <a:gd name="connsiteY0" fmla="*/ 1574572 h 1574572"/>
                <a:gd name="connsiteX1" fmla="*/ 947203 w 2026763"/>
                <a:gd name="connsiteY1" fmla="*/ 0 h 1574572"/>
                <a:gd name="connsiteX2" fmla="*/ 1931311 w 2026763"/>
                <a:gd name="connsiteY2" fmla="*/ 24603 h 1574572"/>
                <a:gd name="connsiteX3" fmla="*/ 2026763 w 2026763"/>
                <a:gd name="connsiteY3" fmla="*/ 118448 h 1574572"/>
                <a:gd name="connsiteX4" fmla="*/ 1029212 w 2026763"/>
                <a:gd name="connsiteY4" fmla="*/ 1566371 h 1574572"/>
                <a:gd name="connsiteX5" fmla="*/ 0 w 2026763"/>
                <a:gd name="connsiteY5" fmla="*/ 1574572 h 1574572"/>
                <a:gd name="connsiteX0" fmla="*/ 0 w 2026763"/>
                <a:gd name="connsiteY0" fmla="*/ 1574572 h 1589231"/>
                <a:gd name="connsiteX1" fmla="*/ 947203 w 2026763"/>
                <a:gd name="connsiteY1" fmla="*/ 0 h 1589231"/>
                <a:gd name="connsiteX2" fmla="*/ 1931311 w 2026763"/>
                <a:gd name="connsiteY2" fmla="*/ 24603 h 1589231"/>
                <a:gd name="connsiteX3" fmla="*/ 2026763 w 2026763"/>
                <a:gd name="connsiteY3" fmla="*/ 118448 h 1589231"/>
                <a:gd name="connsiteX4" fmla="*/ 1029212 w 2026763"/>
                <a:gd name="connsiteY4" fmla="*/ 1589231 h 1589231"/>
                <a:gd name="connsiteX5" fmla="*/ 0 w 2026763"/>
                <a:gd name="connsiteY5" fmla="*/ 1574572 h 1589231"/>
                <a:gd name="connsiteX0" fmla="*/ 0 w 2026763"/>
                <a:gd name="connsiteY0" fmla="*/ 1574572 h 1601616"/>
                <a:gd name="connsiteX1" fmla="*/ 947203 w 2026763"/>
                <a:gd name="connsiteY1" fmla="*/ 0 h 1601616"/>
                <a:gd name="connsiteX2" fmla="*/ 1931311 w 2026763"/>
                <a:gd name="connsiteY2" fmla="*/ 24603 h 1601616"/>
                <a:gd name="connsiteX3" fmla="*/ 2026763 w 2026763"/>
                <a:gd name="connsiteY3" fmla="*/ 118448 h 1601616"/>
                <a:gd name="connsiteX4" fmla="*/ 1029212 w 2026763"/>
                <a:gd name="connsiteY4" fmla="*/ 1589231 h 1601616"/>
                <a:gd name="connsiteX5" fmla="*/ 0 w 2026763"/>
                <a:gd name="connsiteY5" fmla="*/ 1574572 h 1601616"/>
                <a:gd name="connsiteX0" fmla="*/ 0 w 2026763"/>
                <a:gd name="connsiteY0" fmla="*/ 1574572 h 1593194"/>
                <a:gd name="connsiteX1" fmla="*/ 947203 w 2026763"/>
                <a:gd name="connsiteY1" fmla="*/ 0 h 1593194"/>
                <a:gd name="connsiteX2" fmla="*/ 1931311 w 2026763"/>
                <a:gd name="connsiteY2" fmla="*/ 24603 h 1593194"/>
                <a:gd name="connsiteX3" fmla="*/ 2026763 w 2026763"/>
                <a:gd name="connsiteY3" fmla="*/ 118448 h 1593194"/>
                <a:gd name="connsiteX4" fmla="*/ 1029212 w 2026763"/>
                <a:gd name="connsiteY4" fmla="*/ 1589231 h 1593194"/>
                <a:gd name="connsiteX5" fmla="*/ 0 w 2026763"/>
                <a:gd name="connsiteY5" fmla="*/ 1574572 h 1593194"/>
                <a:gd name="connsiteX0" fmla="*/ 0 w 2023046"/>
                <a:gd name="connsiteY0" fmla="*/ 1563421 h 1589231"/>
                <a:gd name="connsiteX1" fmla="*/ 943486 w 2023046"/>
                <a:gd name="connsiteY1" fmla="*/ 0 h 1589231"/>
                <a:gd name="connsiteX2" fmla="*/ 1927594 w 2023046"/>
                <a:gd name="connsiteY2" fmla="*/ 24603 h 1589231"/>
                <a:gd name="connsiteX3" fmla="*/ 2023046 w 2023046"/>
                <a:gd name="connsiteY3" fmla="*/ 118448 h 1589231"/>
                <a:gd name="connsiteX4" fmla="*/ 1025495 w 2023046"/>
                <a:gd name="connsiteY4" fmla="*/ 1589231 h 1589231"/>
                <a:gd name="connsiteX5" fmla="*/ 0 w 2023046"/>
                <a:gd name="connsiteY5" fmla="*/ 1563421 h 1589231"/>
                <a:gd name="connsiteX0" fmla="*/ 0 w 2023046"/>
                <a:gd name="connsiteY0" fmla="*/ 1563421 h 1574847"/>
                <a:gd name="connsiteX1" fmla="*/ 943486 w 2023046"/>
                <a:gd name="connsiteY1" fmla="*/ 0 h 1574847"/>
                <a:gd name="connsiteX2" fmla="*/ 1927594 w 2023046"/>
                <a:gd name="connsiteY2" fmla="*/ 24603 h 1574847"/>
                <a:gd name="connsiteX3" fmla="*/ 2023046 w 2023046"/>
                <a:gd name="connsiteY3" fmla="*/ 118448 h 1574847"/>
                <a:gd name="connsiteX4" fmla="*/ 1029212 w 2023046"/>
                <a:gd name="connsiteY4" fmla="*/ 1548343 h 1574847"/>
                <a:gd name="connsiteX5" fmla="*/ 0 w 2023046"/>
                <a:gd name="connsiteY5" fmla="*/ 1563421 h 1574847"/>
                <a:gd name="connsiteX0" fmla="*/ 0 w 2023046"/>
                <a:gd name="connsiteY0" fmla="*/ 1563421 h 1563421"/>
                <a:gd name="connsiteX1" fmla="*/ 943486 w 2023046"/>
                <a:gd name="connsiteY1" fmla="*/ 0 h 1563421"/>
                <a:gd name="connsiteX2" fmla="*/ 1927594 w 2023046"/>
                <a:gd name="connsiteY2" fmla="*/ 24603 h 1563421"/>
                <a:gd name="connsiteX3" fmla="*/ 2023046 w 2023046"/>
                <a:gd name="connsiteY3" fmla="*/ 118448 h 1563421"/>
                <a:gd name="connsiteX4" fmla="*/ 1029212 w 2023046"/>
                <a:gd name="connsiteY4" fmla="*/ 1548343 h 1563421"/>
                <a:gd name="connsiteX5" fmla="*/ 0 w 2023046"/>
                <a:gd name="connsiteY5" fmla="*/ 1563421 h 1563421"/>
                <a:gd name="connsiteX0" fmla="*/ 0 w 2023046"/>
                <a:gd name="connsiteY0" fmla="*/ 1563421 h 1568845"/>
                <a:gd name="connsiteX1" fmla="*/ 943486 w 2023046"/>
                <a:gd name="connsiteY1" fmla="*/ 0 h 1568845"/>
                <a:gd name="connsiteX2" fmla="*/ 1927594 w 2023046"/>
                <a:gd name="connsiteY2" fmla="*/ 24603 h 1568845"/>
                <a:gd name="connsiteX3" fmla="*/ 2023046 w 2023046"/>
                <a:gd name="connsiteY3" fmla="*/ 118448 h 1568845"/>
                <a:gd name="connsiteX4" fmla="*/ 1012811 w 2023046"/>
                <a:gd name="connsiteY4" fmla="*/ 1568845 h 1568845"/>
                <a:gd name="connsiteX5" fmla="*/ 0 w 2023046"/>
                <a:gd name="connsiteY5" fmla="*/ 1563421 h 1568845"/>
                <a:gd name="connsiteX0" fmla="*/ 0 w 2023046"/>
                <a:gd name="connsiteY0" fmla="*/ 1575722 h 1575722"/>
                <a:gd name="connsiteX1" fmla="*/ 943486 w 2023046"/>
                <a:gd name="connsiteY1" fmla="*/ 0 h 1575722"/>
                <a:gd name="connsiteX2" fmla="*/ 1927594 w 2023046"/>
                <a:gd name="connsiteY2" fmla="*/ 24603 h 1575722"/>
                <a:gd name="connsiteX3" fmla="*/ 2023046 w 2023046"/>
                <a:gd name="connsiteY3" fmla="*/ 118448 h 1575722"/>
                <a:gd name="connsiteX4" fmla="*/ 1012811 w 2023046"/>
                <a:gd name="connsiteY4" fmla="*/ 1568845 h 1575722"/>
                <a:gd name="connsiteX5" fmla="*/ 0 w 2023046"/>
                <a:gd name="connsiteY5" fmla="*/ 1575722 h 1575722"/>
                <a:gd name="connsiteX0" fmla="*/ 0 w 2023046"/>
                <a:gd name="connsiteY0" fmla="*/ 1557880 h 1557880"/>
                <a:gd name="connsiteX1" fmla="*/ 947947 w 2023046"/>
                <a:gd name="connsiteY1" fmla="*/ 0 h 1557880"/>
                <a:gd name="connsiteX2" fmla="*/ 1927594 w 2023046"/>
                <a:gd name="connsiteY2" fmla="*/ 6761 h 1557880"/>
                <a:gd name="connsiteX3" fmla="*/ 2023046 w 2023046"/>
                <a:gd name="connsiteY3" fmla="*/ 100606 h 1557880"/>
                <a:gd name="connsiteX4" fmla="*/ 1012811 w 2023046"/>
                <a:gd name="connsiteY4" fmla="*/ 1551003 h 1557880"/>
                <a:gd name="connsiteX5" fmla="*/ 0 w 2023046"/>
                <a:gd name="connsiteY5" fmla="*/ 1557880 h 155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46" h="1557880">
                  <a:moveTo>
                    <a:pt x="0" y="1557880"/>
                  </a:moveTo>
                  <a:cubicBezTo>
                    <a:pt x="656072" y="163728"/>
                    <a:pt x="648615" y="123013"/>
                    <a:pt x="947947" y="0"/>
                  </a:cubicBezTo>
                  <a:lnTo>
                    <a:pt x="1927594" y="6761"/>
                  </a:lnTo>
                  <a:cubicBezTo>
                    <a:pt x="1981807" y="34055"/>
                    <a:pt x="1994802" y="50814"/>
                    <a:pt x="2023046" y="100606"/>
                  </a:cubicBezTo>
                  <a:cubicBezTo>
                    <a:pt x="1744216" y="-198728"/>
                    <a:pt x="1262938" y="1099954"/>
                    <a:pt x="1012811" y="1551003"/>
                  </a:cubicBezTo>
                  <a:lnTo>
                    <a:pt x="0" y="1557880"/>
                  </a:lnTo>
                  <a:close/>
                </a:path>
              </a:pathLst>
            </a:custGeom>
            <a:solidFill>
              <a:srgbClr val="BB0E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21"/>
            <p:cNvSpPr>
              <a:spLocks noEditPoints="1"/>
            </p:cNvSpPr>
            <p:nvPr/>
          </p:nvSpPr>
          <p:spPr bwMode="auto">
            <a:xfrm>
              <a:off x="5475074" y="2110807"/>
              <a:ext cx="227135" cy="306633"/>
            </a:xfrm>
            <a:custGeom>
              <a:avLst/>
              <a:gdLst>
                <a:gd name="T0" fmla="*/ 94 w 237"/>
                <a:gd name="T1" fmla="*/ 124 h 320"/>
                <a:gd name="T2" fmla="*/ 26 w 237"/>
                <a:gd name="T3" fmla="*/ 197 h 320"/>
                <a:gd name="T4" fmla="*/ 118 w 237"/>
                <a:gd name="T5" fmla="*/ 291 h 320"/>
                <a:gd name="T6" fmla="*/ 26 w 237"/>
                <a:gd name="T7" fmla="*/ 281 h 320"/>
                <a:gd name="T8" fmla="*/ 118 w 237"/>
                <a:gd name="T9" fmla="*/ 291 h 320"/>
                <a:gd name="T10" fmla="*/ 110 w 237"/>
                <a:gd name="T11" fmla="*/ 220 h 320"/>
                <a:gd name="T12" fmla="*/ 26 w 237"/>
                <a:gd name="T13" fmla="*/ 230 h 320"/>
                <a:gd name="T14" fmla="*/ 126 w 237"/>
                <a:gd name="T15" fmla="*/ 250 h 320"/>
                <a:gd name="T16" fmla="*/ 26 w 237"/>
                <a:gd name="T17" fmla="*/ 240 h 320"/>
                <a:gd name="T18" fmla="*/ 126 w 237"/>
                <a:gd name="T19" fmla="*/ 250 h 320"/>
                <a:gd name="T20" fmla="*/ 78 w 237"/>
                <a:gd name="T21" fmla="*/ 261 h 320"/>
                <a:gd name="T22" fmla="*/ 26 w 237"/>
                <a:gd name="T23" fmla="*/ 271 h 320"/>
                <a:gd name="T24" fmla="*/ 125 w 237"/>
                <a:gd name="T25" fmla="*/ 165 h 320"/>
                <a:gd name="T26" fmla="*/ 141 w 237"/>
                <a:gd name="T27" fmla="*/ 152 h 320"/>
                <a:gd name="T28" fmla="*/ 153 w 237"/>
                <a:gd name="T29" fmla="*/ 137 h 320"/>
                <a:gd name="T30" fmla="*/ 141 w 237"/>
                <a:gd name="T31" fmla="*/ 124 h 320"/>
                <a:gd name="T32" fmla="*/ 125 w 237"/>
                <a:gd name="T33" fmla="*/ 137 h 320"/>
                <a:gd name="T34" fmla="*/ 113 w 237"/>
                <a:gd name="T35" fmla="*/ 152 h 320"/>
                <a:gd name="T36" fmla="*/ 125 w 237"/>
                <a:gd name="T37" fmla="*/ 165 h 320"/>
                <a:gd name="T38" fmla="*/ 119 w 237"/>
                <a:gd name="T39" fmla="*/ 95 h 320"/>
                <a:gd name="T40" fmla="*/ 122 w 237"/>
                <a:gd name="T41" fmla="*/ 72 h 320"/>
                <a:gd name="T42" fmla="*/ 119 w 237"/>
                <a:gd name="T43" fmla="*/ 87 h 320"/>
                <a:gd name="T44" fmla="*/ 115 w 237"/>
                <a:gd name="T45" fmla="*/ 84 h 320"/>
                <a:gd name="T46" fmla="*/ 107 w 237"/>
                <a:gd name="T47" fmla="*/ 83 h 320"/>
                <a:gd name="T48" fmla="*/ 29 w 237"/>
                <a:gd name="T49" fmla="*/ 58 h 320"/>
                <a:gd name="T50" fmla="*/ 115 w 237"/>
                <a:gd name="T51" fmla="*/ 3 h 320"/>
                <a:gd name="T52" fmla="*/ 119 w 237"/>
                <a:gd name="T53" fmla="*/ 0 h 320"/>
                <a:gd name="T54" fmla="*/ 122 w 237"/>
                <a:gd name="T55" fmla="*/ 58 h 320"/>
                <a:gd name="T56" fmla="*/ 171 w 237"/>
                <a:gd name="T57" fmla="*/ 320 h 320"/>
                <a:gd name="T58" fmla="*/ 0 w 237"/>
                <a:gd name="T59" fmla="*/ 292 h 320"/>
                <a:gd name="T60" fmla="*/ 60 w 237"/>
                <a:gd name="T61" fmla="*/ 162 h 320"/>
                <a:gd name="T62" fmla="*/ 60 w 237"/>
                <a:gd name="T63" fmla="*/ 138 h 320"/>
                <a:gd name="T64" fmla="*/ 60 w 237"/>
                <a:gd name="T65" fmla="*/ 162 h 320"/>
                <a:gd name="T66" fmla="*/ 88 w 237"/>
                <a:gd name="T67" fmla="*/ 180 h 320"/>
                <a:gd name="T68" fmla="*/ 78 w 237"/>
                <a:gd name="T69" fmla="*/ 191 h 320"/>
                <a:gd name="T70" fmla="*/ 75 w 237"/>
                <a:gd name="T71" fmla="*/ 184 h 320"/>
                <a:gd name="T72" fmla="*/ 45 w 237"/>
                <a:gd name="T73" fmla="*/ 191 h 320"/>
                <a:gd name="T74" fmla="*/ 42 w 237"/>
                <a:gd name="T75" fmla="*/ 184 h 320"/>
                <a:gd name="T76" fmla="*/ 32 w 237"/>
                <a:gd name="T77" fmla="*/ 191 h 320"/>
                <a:gd name="T78" fmla="*/ 47 w 237"/>
                <a:gd name="T79" fmla="*/ 165 h 320"/>
                <a:gd name="T80" fmla="*/ 197 w 237"/>
                <a:gd name="T81" fmla="*/ 58 h 320"/>
                <a:gd name="T82" fmla="*/ 237 w 237"/>
                <a:gd name="T83" fmla="*/ 87 h 320"/>
                <a:gd name="T84" fmla="*/ 209 w 237"/>
                <a:gd name="T85" fmla="*/ 320 h 320"/>
                <a:gd name="T86" fmla="*/ 197 w 237"/>
                <a:gd name="T87" fmla="*/ 5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7" h="320">
                  <a:moveTo>
                    <a:pt x="94" y="197"/>
                  </a:moveTo>
                  <a:cubicBezTo>
                    <a:pt x="94" y="124"/>
                    <a:pt x="94" y="124"/>
                    <a:pt x="94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97"/>
                    <a:pt x="26" y="197"/>
                    <a:pt x="26" y="197"/>
                  </a:cubicBezTo>
                  <a:cubicBezTo>
                    <a:pt x="94" y="197"/>
                    <a:pt x="94" y="197"/>
                    <a:pt x="94" y="197"/>
                  </a:cubicBezTo>
                  <a:close/>
                  <a:moveTo>
                    <a:pt x="118" y="291"/>
                  </a:moveTo>
                  <a:cubicBezTo>
                    <a:pt x="118" y="281"/>
                    <a:pt x="118" y="281"/>
                    <a:pt x="118" y="281"/>
                  </a:cubicBezTo>
                  <a:cubicBezTo>
                    <a:pt x="26" y="281"/>
                    <a:pt x="26" y="281"/>
                    <a:pt x="26" y="281"/>
                  </a:cubicBezTo>
                  <a:cubicBezTo>
                    <a:pt x="26" y="291"/>
                    <a:pt x="26" y="291"/>
                    <a:pt x="26" y="291"/>
                  </a:cubicBezTo>
                  <a:cubicBezTo>
                    <a:pt x="118" y="291"/>
                    <a:pt x="118" y="291"/>
                    <a:pt x="118" y="291"/>
                  </a:cubicBezTo>
                  <a:close/>
                  <a:moveTo>
                    <a:pt x="110" y="230"/>
                  </a:moveTo>
                  <a:cubicBezTo>
                    <a:pt x="110" y="220"/>
                    <a:pt x="110" y="220"/>
                    <a:pt x="110" y="220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30"/>
                    <a:pt x="26" y="230"/>
                    <a:pt x="26" y="230"/>
                  </a:cubicBezTo>
                  <a:cubicBezTo>
                    <a:pt x="110" y="230"/>
                    <a:pt x="110" y="230"/>
                    <a:pt x="110" y="230"/>
                  </a:cubicBezTo>
                  <a:close/>
                  <a:moveTo>
                    <a:pt x="126" y="250"/>
                  </a:moveTo>
                  <a:cubicBezTo>
                    <a:pt x="126" y="240"/>
                    <a:pt x="126" y="240"/>
                    <a:pt x="126" y="240"/>
                  </a:cubicBezTo>
                  <a:cubicBezTo>
                    <a:pt x="26" y="240"/>
                    <a:pt x="26" y="240"/>
                    <a:pt x="26" y="240"/>
                  </a:cubicBezTo>
                  <a:cubicBezTo>
                    <a:pt x="26" y="250"/>
                    <a:pt x="26" y="250"/>
                    <a:pt x="26" y="250"/>
                  </a:cubicBezTo>
                  <a:cubicBezTo>
                    <a:pt x="126" y="250"/>
                    <a:pt x="126" y="250"/>
                    <a:pt x="126" y="250"/>
                  </a:cubicBezTo>
                  <a:close/>
                  <a:moveTo>
                    <a:pt x="78" y="271"/>
                  </a:moveTo>
                  <a:cubicBezTo>
                    <a:pt x="78" y="261"/>
                    <a:pt x="78" y="261"/>
                    <a:pt x="78" y="261"/>
                  </a:cubicBezTo>
                  <a:cubicBezTo>
                    <a:pt x="26" y="261"/>
                    <a:pt x="26" y="261"/>
                    <a:pt x="26" y="261"/>
                  </a:cubicBezTo>
                  <a:cubicBezTo>
                    <a:pt x="26" y="271"/>
                    <a:pt x="26" y="271"/>
                    <a:pt x="26" y="271"/>
                  </a:cubicBezTo>
                  <a:cubicBezTo>
                    <a:pt x="78" y="271"/>
                    <a:pt x="78" y="271"/>
                    <a:pt x="78" y="271"/>
                  </a:cubicBezTo>
                  <a:close/>
                  <a:moveTo>
                    <a:pt x="125" y="165"/>
                  </a:moveTo>
                  <a:cubicBezTo>
                    <a:pt x="141" y="165"/>
                    <a:pt x="141" y="165"/>
                    <a:pt x="141" y="165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53" y="152"/>
                    <a:pt x="153" y="152"/>
                    <a:pt x="153" y="152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41" y="137"/>
                    <a:pt x="141" y="137"/>
                    <a:pt x="141" y="137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25" y="152"/>
                    <a:pt x="125" y="152"/>
                    <a:pt x="125" y="152"/>
                  </a:cubicBezTo>
                  <a:cubicBezTo>
                    <a:pt x="125" y="165"/>
                    <a:pt x="125" y="165"/>
                    <a:pt x="125" y="165"/>
                  </a:cubicBezTo>
                  <a:close/>
                  <a:moveTo>
                    <a:pt x="107" y="83"/>
                  </a:moveTo>
                  <a:cubicBezTo>
                    <a:pt x="107" y="90"/>
                    <a:pt x="112" y="95"/>
                    <a:pt x="119" y="95"/>
                  </a:cubicBezTo>
                  <a:cubicBezTo>
                    <a:pt x="125" y="95"/>
                    <a:pt x="131" y="90"/>
                    <a:pt x="131" y="83"/>
                  </a:cubicBezTo>
                  <a:cubicBezTo>
                    <a:pt x="131" y="78"/>
                    <a:pt x="127" y="73"/>
                    <a:pt x="122" y="72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6"/>
                    <a:pt x="121" y="87"/>
                    <a:pt x="119" y="87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117" y="87"/>
                    <a:pt x="115" y="86"/>
                    <a:pt x="115" y="84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1" y="73"/>
                    <a:pt x="107" y="78"/>
                    <a:pt x="107" y="83"/>
                  </a:cubicBezTo>
                  <a:close/>
                  <a:moveTo>
                    <a:pt x="0" y="87"/>
                  </a:moveTo>
                  <a:cubicBezTo>
                    <a:pt x="0" y="71"/>
                    <a:pt x="13" y="58"/>
                    <a:pt x="29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5" y="1"/>
                    <a:pt x="117" y="0"/>
                    <a:pt x="1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1" y="0"/>
                    <a:pt x="122" y="1"/>
                    <a:pt x="122" y="3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320"/>
                    <a:pt x="171" y="320"/>
                    <a:pt x="171" y="320"/>
                  </a:cubicBezTo>
                  <a:cubicBezTo>
                    <a:pt x="29" y="320"/>
                    <a:pt x="29" y="320"/>
                    <a:pt x="29" y="320"/>
                  </a:cubicBezTo>
                  <a:cubicBezTo>
                    <a:pt x="13" y="320"/>
                    <a:pt x="0" y="308"/>
                    <a:pt x="0" y="292"/>
                  </a:cubicBezTo>
                  <a:cubicBezTo>
                    <a:pt x="0" y="87"/>
                    <a:pt x="0" y="87"/>
                    <a:pt x="0" y="87"/>
                  </a:cubicBezTo>
                  <a:close/>
                  <a:moveTo>
                    <a:pt x="60" y="162"/>
                  </a:moveTo>
                  <a:cubicBezTo>
                    <a:pt x="53" y="162"/>
                    <a:pt x="48" y="157"/>
                    <a:pt x="48" y="150"/>
                  </a:cubicBezTo>
                  <a:cubicBezTo>
                    <a:pt x="48" y="144"/>
                    <a:pt x="53" y="138"/>
                    <a:pt x="60" y="138"/>
                  </a:cubicBezTo>
                  <a:cubicBezTo>
                    <a:pt x="66" y="138"/>
                    <a:pt x="72" y="144"/>
                    <a:pt x="72" y="150"/>
                  </a:cubicBezTo>
                  <a:cubicBezTo>
                    <a:pt x="72" y="157"/>
                    <a:pt x="66" y="162"/>
                    <a:pt x="60" y="162"/>
                  </a:cubicBezTo>
                  <a:close/>
                  <a:moveTo>
                    <a:pt x="73" y="165"/>
                  </a:moveTo>
                  <a:cubicBezTo>
                    <a:pt x="81" y="165"/>
                    <a:pt x="88" y="172"/>
                    <a:pt x="88" y="180"/>
                  </a:cubicBezTo>
                  <a:cubicBezTo>
                    <a:pt x="88" y="191"/>
                    <a:pt x="88" y="191"/>
                    <a:pt x="88" y="191"/>
                  </a:cubicBezTo>
                  <a:cubicBezTo>
                    <a:pt x="78" y="191"/>
                    <a:pt x="78" y="191"/>
                    <a:pt x="78" y="191"/>
                  </a:cubicBezTo>
                  <a:cubicBezTo>
                    <a:pt x="78" y="184"/>
                    <a:pt x="78" y="184"/>
                    <a:pt x="78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91"/>
                    <a:pt x="75" y="191"/>
                    <a:pt x="75" y="191"/>
                  </a:cubicBezTo>
                  <a:cubicBezTo>
                    <a:pt x="45" y="191"/>
                    <a:pt x="45" y="191"/>
                    <a:pt x="45" y="191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91"/>
                    <a:pt x="42" y="191"/>
                    <a:pt x="42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72"/>
                    <a:pt x="39" y="165"/>
                    <a:pt x="47" y="165"/>
                  </a:cubicBezTo>
                  <a:cubicBezTo>
                    <a:pt x="73" y="165"/>
                    <a:pt x="73" y="165"/>
                    <a:pt x="73" y="165"/>
                  </a:cubicBezTo>
                  <a:close/>
                  <a:moveTo>
                    <a:pt x="197" y="58"/>
                  </a:moveTo>
                  <a:cubicBezTo>
                    <a:pt x="209" y="58"/>
                    <a:pt x="209" y="58"/>
                    <a:pt x="209" y="58"/>
                  </a:cubicBezTo>
                  <a:cubicBezTo>
                    <a:pt x="225" y="58"/>
                    <a:pt x="237" y="71"/>
                    <a:pt x="237" y="87"/>
                  </a:cubicBezTo>
                  <a:cubicBezTo>
                    <a:pt x="237" y="292"/>
                    <a:pt x="237" y="292"/>
                    <a:pt x="237" y="292"/>
                  </a:cubicBezTo>
                  <a:cubicBezTo>
                    <a:pt x="237" y="308"/>
                    <a:pt x="225" y="320"/>
                    <a:pt x="209" y="320"/>
                  </a:cubicBezTo>
                  <a:cubicBezTo>
                    <a:pt x="197" y="320"/>
                    <a:pt x="197" y="320"/>
                    <a:pt x="197" y="320"/>
                  </a:cubicBezTo>
                  <a:cubicBezTo>
                    <a:pt x="197" y="58"/>
                    <a:pt x="197" y="58"/>
                    <a:pt x="197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25400">
                <a:prstClr val="black">
                  <a:alpha val="36000"/>
                </a:prstClr>
              </a:innerShdw>
            </a:effec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"/>
          <p:cNvGrpSpPr/>
          <p:nvPr/>
        </p:nvGrpSpPr>
        <p:grpSpPr>
          <a:xfrm>
            <a:off x="6355941" y="1988725"/>
            <a:ext cx="2036374" cy="1550199"/>
            <a:chOff x="2924444" y="1726552"/>
            <a:chExt cx="1527752" cy="1162649"/>
          </a:xfrm>
          <a:solidFill>
            <a:schemeClr val="accent1"/>
          </a:solidFill>
        </p:grpSpPr>
        <p:sp>
          <p:nvSpPr>
            <p:cNvPr id="14" name="任意多边形 75"/>
            <p:cNvSpPr/>
            <p:nvPr/>
          </p:nvSpPr>
          <p:spPr>
            <a:xfrm>
              <a:off x="4152127" y="1754495"/>
              <a:ext cx="300069" cy="173838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" fmla="*/ 367678 w 370875"/>
                <a:gd name="connsiteY0" fmla="*/ 232793 h 232793"/>
                <a:gd name="connsiteX1" fmla="*/ 370875 w 370875"/>
                <a:gd name="connsiteY1" fmla="*/ 92116 h 232793"/>
                <a:gd name="connsiteX2" fmla="*/ 0 w 370875"/>
                <a:gd name="connsiteY2" fmla="*/ 226398 h 232793"/>
                <a:gd name="connsiteX3" fmla="*/ 367678 w 370875"/>
                <a:gd name="connsiteY3" fmla="*/ 232793 h 232793"/>
                <a:gd name="connsiteX0" fmla="*/ 367678 w 370875"/>
                <a:gd name="connsiteY0" fmla="*/ 233290 h 233290"/>
                <a:gd name="connsiteX1" fmla="*/ 370875 w 370875"/>
                <a:gd name="connsiteY1" fmla="*/ 92613 h 233290"/>
                <a:gd name="connsiteX2" fmla="*/ 0 w 370875"/>
                <a:gd name="connsiteY2" fmla="*/ 226895 h 233290"/>
                <a:gd name="connsiteX3" fmla="*/ 367678 w 370875"/>
                <a:gd name="connsiteY3" fmla="*/ 233290 h 233290"/>
                <a:gd name="connsiteX0" fmla="*/ 367678 w 370875"/>
                <a:gd name="connsiteY0" fmla="*/ 229170 h 229170"/>
                <a:gd name="connsiteX1" fmla="*/ 370875 w 370875"/>
                <a:gd name="connsiteY1" fmla="*/ 88493 h 229170"/>
                <a:gd name="connsiteX2" fmla="*/ 0 w 370875"/>
                <a:gd name="connsiteY2" fmla="*/ 222775 h 229170"/>
                <a:gd name="connsiteX3" fmla="*/ 367678 w 370875"/>
                <a:gd name="connsiteY3" fmla="*/ 229170 h 229170"/>
                <a:gd name="connsiteX0" fmla="*/ 386861 w 390058"/>
                <a:gd name="connsiteY0" fmla="*/ 227542 h 230739"/>
                <a:gd name="connsiteX1" fmla="*/ 390058 w 390058"/>
                <a:gd name="connsiteY1" fmla="*/ 86865 h 230739"/>
                <a:gd name="connsiteX2" fmla="*/ 0 w 390058"/>
                <a:gd name="connsiteY2" fmla="*/ 230739 h 230739"/>
                <a:gd name="connsiteX3" fmla="*/ 386861 w 390058"/>
                <a:gd name="connsiteY3" fmla="*/ 227542 h 230739"/>
                <a:gd name="connsiteX0" fmla="*/ 386861 w 390058"/>
                <a:gd name="connsiteY0" fmla="*/ 231640 h 234837"/>
                <a:gd name="connsiteX1" fmla="*/ 390058 w 390058"/>
                <a:gd name="connsiteY1" fmla="*/ 90963 h 234837"/>
                <a:gd name="connsiteX2" fmla="*/ 0 w 390058"/>
                <a:gd name="connsiteY2" fmla="*/ 234837 h 234837"/>
                <a:gd name="connsiteX3" fmla="*/ 386861 w 390058"/>
                <a:gd name="connsiteY3" fmla="*/ 231640 h 234837"/>
                <a:gd name="connsiteX0" fmla="*/ 386861 w 397219"/>
                <a:gd name="connsiteY0" fmla="*/ 231640 h 234837"/>
                <a:gd name="connsiteX1" fmla="*/ 390058 w 397219"/>
                <a:gd name="connsiteY1" fmla="*/ 90963 h 234837"/>
                <a:gd name="connsiteX2" fmla="*/ 0 w 397219"/>
                <a:gd name="connsiteY2" fmla="*/ 234837 h 234837"/>
                <a:gd name="connsiteX3" fmla="*/ 386861 w 397219"/>
                <a:gd name="connsiteY3" fmla="*/ 231640 h 234837"/>
                <a:gd name="connsiteX0" fmla="*/ 386861 w 401264"/>
                <a:gd name="connsiteY0" fmla="*/ 231640 h 234837"/>
                <a:gd name="connsiteX1" fmla="*/ 390058 w 401264"/>
                <a:gd name="connsiteY1" fmla="*/ 90963 h 234837"/>
                <a:gd name="connsiteX2" fmla="*/ 0 w 401264"/>
                <a:gd name="connsiteY2" fmla="*/ 234837 h 234837"/>
                <a:gd name="connsiteX3" fmla="*/ 386861 w 401264"/>
                <a:gd name="connsiteY3" fmla="*/ 231640 h 234837"/>
                <a:gd name="connsiteX0" fmla="*/ 386861 w 406990"/>
                <a:gd name="connsiteY0" fmla="*/ 231640 h 234837"/>
                <a:gd name="connsiteX1" fmla="*/ 390058 w 406990"/>
                <a:gd name="connsiteY1" fmla="*/ 90963 h 234837"/>
                <a:gd name="connsiteX2" fmla="*/ 0 w 406990"/>
                <a:gd name="connsiteY2" fmla="*/ 234837 h 234837"/>
                <a:gd name="connsiteX3" fmla="*/ 386861 w 406990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28587 h 231784"/>
                <a:gd name="connsiteX1" fmla="*/ 390058 w 400092"/>
                <a:gd name="connsiteY1" fmla="*/ 87910 h 231784"/>
                <a:gd name="connsiteX2" fmla="*/ 0 w 400092"/>
                <a:gd name="connsiteY2" fmla="*/ 231784 h 231784"/>
                <a:gd name="connsiteX3" fmla="*/ 386861 w 400092"/>
                <a:gd name="connsiteY3" fmla="*/ 228587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 76"/>
            <p:cNvSpPr/>
            <p:nvPr/>
          </p:nvSpPr>
          <p:spPr>
            <a:xfrm>
              <a:off x="2924444" y="1726552"/>
              <a:ext cx="1512724" cy="1162649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112234"/>
                <a:gd name="connsiteY0" fmla="*/ 1602749 h 1602749"/>
                <a:gd name="connsiteX1" fmla="*/ 947203 w 2112234"/>
                <a:gd name="connsiteY1" fmla="*/ 28177 h 1602749"/>
                <a:gd name="connsiteX2" fmla="*/ 1931311 w 2112234"/>
                <a:gd name="connsiteY2" fmla="*/ 52780 h 1602749"/>
                <a:gd name="connsiteX3" fmla="*/ 2029722 w 2112234"/>
                <a:gd name="connsiteY3" fmla="*/ 134789 h 1602749"/>
                <a:gd name="connsiteX4" fmla="*/ 1029212 w 2112234"/>
                <a:gd name="connsiteY4" fmla="*/ 1594548 h 1602749"/>
                <a:gd name="connsiteX5" fmla="*/ 0 w 2112234"/>
                <a:gd name="connsiteY5" fmla="*/ 1602749 h 1602749"/>
                <a:gd name="connsiteX0" fmla="*/ 0 w 2094991"/>
                <a:gd name="connsiteY0" fmla="*/ 1602749 h 1602749"/>
                <a:gd name="connsiteX1" fmla="*/ 947203 w 2094991"/>
                <a:gd name="connsiteY1" fmla="*/ 28177 h 1602749"/>
                <a:gd name="connsiteX2" fmla="*/ 1931311 w 2094991"/>
                <a:gd name="connsiteY2" fmla="*/ 52780 h 1602749"/>
                <a:gd name="connsiteX3" fmla="*/ 2029722 w 2094991"/>
                <a:gd name="connsiteY3" fmla="*/ 134789 h 1602749"/>
                <a:gd name="connsiteX4" fmla="*/ 1029212 w 2094991"/>
                <a:gd name="connsiteY4" fmla="*/ 1594548 h 1602749"/>
                <a:gd name="connsiteX5" fmla="*/ 0 w 2094991"/>
                <a:gd name="connsiteY5" fmla="*/ 1602749 h 1602749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6763"/>
                <a:gd name="connsiteY0" fmla="*/ 1574572 h 1574572"/>
                <a:gd name="connsiteX1" fmla="*/ 947203 w 2026763"/>
                <a:gd name="connsiteY1" fmla="*/ 0 h 1574572"/>
                <a:gd name="connsiteX2" fmla="*/ 1931311 w 2026763"/>
                <a:gd name="connsiteY2" fmla="*/ 24603 h 1574572"/>
                <a:gd name="connsiteX3" fmla="*/ 2026763 w 2026763"/>
                <a:gd name="connsiteY3" fmla="*/ 118448 h 1574572"/>
                <a:gd name="connsiteX4" fmla="*/ 1029212 w 2026763"/>
                <a:gd name="connsiteY4" fmla="*/ 1566371 h 1574572"/>
                <a:gd name="connsiteX5" fmla="*/ 0 w 2026763"/>
                <a:gd name="connsiteY5" fmla="*/ 1574572 h 1574572"/>
                <a:gd name="connsiteX0" fmla="*/ 0 w 2016965"/>
                <a:gd name="connsiteY0" fmla="*/ 1568040 h 1568040"/>
                <a:gd name="connsiteX1" fmla="*/ 937405 w 2016965"/>
                <a:gd name="connsiteY1" fmla="*/ 0 h 1568040"/>
                <a:gd name="connsiteX2" fmla="*/ 1921513 w 2016965"/>
                <a:gd name="connsiteY2" fmla="*/ 24603 h 1568040"/>
                <a:gd name="connsiteX3" fmla="*/ 2016965 w 2016965"/>
                <a:gd name="connsiteY3" fmla="*/ 118448 h 1568040"/>
                <a:gd name="connsiteX4" fmla="*/ 1019414 w 2016965"/>
                <a:gd name="connsiteY4" fmla="*/ 1566371 h 1568040"/>
                <a:gd name="connsiteX5" fmla="*/ 0 w 2016965"/>
                <a:gd name="connsiteY5" fmla="*/ 1568040 h 1568040"/>
                <a:gd name="connsiteX0" fmla="*/ 0 w 2016965"/>
                <a:gd name="connsiteY0" fmla="*/ 1550198 h 1550198"/>
                <a:gd name="connsiteX1" fmla="*/ 932945 w 2016965"/>
                <a:gd name="connsiteY1" fmla="*/ 0 h 1550198"/>
                <a:gd name="connsiteX2" fmla="*/ 1921513 w 2016965"/>
                <a:gd name="connsiteY2" fmla="*/ 6761 h 1550198"/>
                <a:gd name="connsiteX3" fmla="*/ 2016965 w 2016965"/>
                <a:gd name="connsiteY3" fmla="*/ 100606 h 1550198"/>
                <a:gd name="connsiteX4" fmla="*/ 1019414 w 2016965"/>
                <a:gd name="connsiteY4" fmla="*/ 1548529 h 1550198"/>
                <a:gd name="connsiteX5" fmla="*/ 0 w 2016965"/>
                <a:gd name="connsiteY5" fmla="*/ 1550198 h 155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965" h="1550198">
                  <a:moveTo>
                    <a:pt x="0" y="1550198"/>
                  </a:moveTo>
                  <a:cubicBezTo>
                    <a:pt x="656072" y="156046"/>
                    <a:pt x="633613" y="123013"/>
                    <a:pt x="932945" y="0"/>
                  </a:cubicBezTo>
                  <a:lnTo>
                    <a:pt x="1921513" y="6761"/>
                  </a:lnTo>
                  <a:cubicBezTo>
                    <a:pt x="1975726" y="34055"/>
                    <a:pt x="1988721" y="50814"/>
                    <a:pt x="2016965" y="100606"/>
                  </a:cubicBezTo>
                  <a:cubicBezTo>
                    <a:pt x="1738135" y="-198728"/>
                    <a:pt x="1269541" y="1097480"/>
                    <a:pt x="1019414" y="1548529"/>
                  </a:cubicBezTo>
                  <a:lnTo>
                    <a:pt x="0" y="1550198"/>
                  </a:lnTo>
                  <a:close/>
                </a:path>
              </a:pathLst>
            </a:custGeom>
            <a:solidFill>
              <a:srgbClr val="BB0E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3429180" y="2167063"/>
              <a:ext cx="270813" cy="238389"/>
            </a:xfrm>
            <a:custGeom>
              <a:avLst/>
              <a:gdLst>
                <a:gd name="T0" fmla="*/ 683 w 735"/>
                <a:gd name="T1" fmla="*/ 536 h 647"/>
                <a:gd name="T2" fmla="*/ 648 w 735"/>
                <a:gd name="T3" fmla="*/ 114 h 647"/>
                <a:gd name="T4" fmla="*/ 90 w 735"/>
                <a:gd name="T5" fmla="*/ 536 h 647"/>
                <a:gd name="T6" fmla="*/ 55 w 735"/>
                <a:gd name="T7" fmla="*/ 114 h 647"/>
                <a:gd name="T8" fmla="*/ 36 w 735"/>
                <a:gd name="T9" fmla="*/ 0 h 647"/>
                <a:gd name="T10" fmla="*/ 735 w 735"/>
                <a:gd name="T11" fmla="*/ 114 h 647"/>
                <a:gd name="T12" fmla="*/ 683 w 735"/>
                <a:gd name="T13" fmla="*/ 114 h 647"/>
                <a:gd name="T14" fmla="*/ 334 w 735"/>
                <a:gd name="T15" fmla="*/ 217 h 647"/>
                <a:gd name="T16" fmla="*/ 284 w 735"/>
                <a:gd name="T17" fmla="*/ 291 h 647"/>
                <a:gd name="T18" fmla="*/ 334 w 735"/>
                <a:gd name="T19" fmla="*/ 340 h 647"/>
                <a:gd name="T20" fmla="*/ 404 w 735"/>
                <a:gd name="T21" fmla="*/ 291 h 647"/>
                <a:gd name="T22" fmla="*/ 456 w 735"/>
                <a:gd name="T23" fmla="*/ 217 h 647"/>
                <a:gd name="T24" fmla="*/ 404 w 735"/>
                <a:gd name="T25" fmla="*/ 168 h 647"/>
                <a:gd name="T26" fmla="*/ 334 w 735"/>
                <a:gd name="T27" fmla="*/ 168 h 647"/>
                <a:gd name="T28" fmla="*/ 279 w 735"/>
                <a:gd name="T29" fmla="*/ 565 h 647"/>
                <a:gd name="T30" fmla="*/ 15 w 735"/>
                <a:gd name="T31" fmla="*/ 647 h 647"/>
                <a:gd name="T32" fmla="*/ 215 w 735"/>
                <a:gd name="T33" fmla="*/ 624 h 647"/>
                <a:gd name="T34" fmla="*/ 237 w 735"/>
                <a:gd name="T35" fmla="*/ 600 h 647"/>
                <a:gd name="T36" fmla="*/ 256 w 735"/>
                <a:gd name="T37" fmla="*/ 576 h 647"/>
                <a:gd name="T38" fmla="*/ 475 w 735"/>
                <a:gd name="T39" fmla="*/ 600 h 647"/>
                <a:gd name="T40" fmla="*/ 499 w 735"/>
                <a:gd name="T41" fmla="*/ 624 h 647"/>
                <a:gd name="T42" fmla="*/ 518 w 735"/>
                <a:gd name="T43" fmla="*/ 647 h 647"/>
                <a:gd name="T44" fmla="*/ 723 w 735"/>
                <a:gd name="T45" fmla="*/ 565 h 647"/>
                <a:gd name="T46" fmla="*/ 452 w 735"/>
                <a:gd name="T47" fmla="*/ 395 h 647"/>
                <a:gd name="T48" fmla="*/ 279 w 735"/>
                <a:gd name="T49" fmla="*/ 395 h 647"/>
                <a:gd name="T50" fmla="*/ 513 w 735"/>
                <a:gd name="T51" fmla="*/ 484 h 647"/>
                <a:gd name="T52" fmla="*/ 589 w 735"/>
                <a:gd name="T53" fmla="*/ 395 h 647"/>
                <a:gd name="T54" fmla="*/ 513 w 735"/>
                <a:gd name="T55" fmla="*/ 395 h 647"/>
                <a:gd name="T56" fmla="*/ 513 w 735"/>
                <a:gd name="T57" fmla="*/ 314 h 647"/>
                <a:gd name="T58" fmla="*/ 589 w 735"/>
                <a:gd name="T59" fmla="*/ 225 h 647"/>
                <a:gd name="T60" fmla="*/ 513 w 735"/>
                <a:gd name="T61" fmla="*/ 225 h 647"/>
                <a:gd name="T62" fmla="*/ 142 w 735"/>
                <a:gd name="T63" fmla="*/ 314 h 647"/>
                <a:gd name="T64" fmla="*/ 218 w 735"/>
                <a:gd name="T65" fmla="*/ 225 h 647"/>
                <a:gd name="T66" fmla="*/ 142 w 735"/>
                <a:gd name="T67" fmla="*/ 225 h 647"/>
                <a:gd name="T68" fmla="*/ 142 w 735"/>
                <a:gd name="T69" fmla="*/ 484 h 647"/>
                <a:gd name="T70" fmla="*/ 218 w 735"/>
                <a:gd name="T71" fmla="*/ 39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35" h="647">
                  <a:moveTo>
                    <a:pt x="683" y="114"/>
                  </a:moveTo>
                  <a:lnTo>
                    <a:pt x="683" y="536"/>
                  </a:lnTo>
                  <a:lnTo>
                    <a:pt x="648" y="536"/>
                  </a:lnTo>
                  <a:lnTo>
                    <a:pt x="648" y="114"/>
                  </a:lnTo>
                  <a:lnTo>
                    <a:pt x="90" y="114"/>
                  </a:lnTo>
                  <a:lnTo>
                    <a:pt x="90" y="536"/>
                  </a:lnTo>
                  <a:lnTo>
                    <a:pt x="55" y="536"/>
                  </a:lnTo>
                  <a:lnTo>
                    <a:pt x="55" y="114"/>
                  </a:lnTo>
                  <a:lnTo>
                    <a:pt x="0" y="114"/>
                  </a:lnTo>
                  <a:lnTo>
                    <a:pt x="36" y="0"/>
                  </a:lnTo>
                  <a:lnTo>
                    <a:pt x="700" y="0"/>
                  </a:lnTo>
                  <a:lnTo>
                    <a:pt x="735" y="114"/>
                  </a:lnTo>
                  <a:lnTo>
                    <a:pt x="683" y="114"/>
                  </a:lnTo>
                  <a:lnTo>
                    <a:pt x="683" y="114"/>
                  </a:lnTo>
                  <a:close/>
                  <a:moveTo>
                    <a:pt x="334" y="168"/>
                  </a:moveTo>
                  <a:lnTo>
                    <a:pt x="334" y="217"/>
                  </a:lnTo>
                  <a:lnTo>
                    <a:pt x="284" y="217"/>
                  </a:lnTo>
                  <a:lnTo>
                    <a:pt x="284" y="291"/>
                  </a:lnTo>
                  <a:lnTo>
                    <a:pt x="334" y="291"/>
                  </a:lnTo>
                  <a:lnTo>
                    <a:pt x="334" y="340"/>
                  </a:lnTo>
                  <a:lnTo>
                    <a:pt x="404" y="340"/>
                  </a:lnTo>
                  <a:lnTo>
                    <a:pt x="404" y="291"/>
                  </a:lnTo>
                  <a:lnTo>
                    <a:pt x="456" y="291"/>
                  </a:lnTo>
                  <a:lnTo>
                    <a:pt x="456" y="217"/>
                  </a:lnTo>
                  <a:lnTo>
                    <a:pt x="404" y="217"/>
                  </a:lnTo>
                  <a:lnTo>
                    <a:pt x="404" y="168"/>
                  </a:lnTo>
                  <a:lnTo>
                    <a:pt x="334" y="168"/>
                  </a:lnTo>
                  <a:lnTo>
                    <a:pt x="334" y="168"/>
                  </a:lnTo>
                  <a:close/>
                  <a:moveTo>
                    <a:pt x="279" y="395"/>
                  </a:moveTo>
                  <a:lnTo>
                    <a:pt x="279" y="565"/>
                  </a:lnTo>
                  <a:lnTo>
                    <a:pt x="15" y="565"/>
                  </a:lnTo>
                  <a:lnTo>
                    <a:pt x="15" y="647"/>
                  </a:lnTo>
                  <a:lnTo>
                    <a:pt x="215" y="647"/>
                  </a:lnTo>
                  <a:lnTo>
                    <a:pt x="215" y="624"/>
                  </a:lnTo>
                  <a:lnTo>
                    <a:pt x="237" y="624"/>
                  </a:lnTo>
                  <a:lnTo>
                    <a:pt x="237" y="600"/>
                  </a:lnTo>
                  <a:lnTo>
                    <a:pt x="256" y="600"/>
                  </a:lnTo>
                  <a:lnTo>
                    <a:pt x="256" y="576"/>
                  </a:lnTo>
                  <a:lnTo>
                    <a:pt x="475" y="576"/>
                  </a:lnTo>
                  <a:lnTo>
                    <a:pt x="475" y="600"/>
                  </a:lnTo>
                  <a:lnTo>
                    <a:pt x="499" y="600"/>
                  </a:lnTo>
                  <a:lnTo>
                    <a:pt x="499" y="624"/>
                  </a:lnTo>
                  <a:lnTo>
                    <a:pt x="518" y="624"/>
                  </a:lnTo>
                  <a:lnTo>
                    <a:pt x="518" y="647"/>
                  </a:lnTo>
                  <a:lnTo>
                    <a:pt x="723" y="647"/>
                  </a:lnTo>
                  <a:lnTo>
                    <a:pt x="723" y="565"/>
                  </a:lnTo>
                  <a:lnTo>
                    <a:pt x="452" y="565"/>
                  </a:lnTo>
                  <a:lnTo>
                    <a:pt x="452" y="395"/>
                  </a:lnTo>
                  <a:lnTo>
                    <a:pt x="279" y="395"/>
                  </a:lnTo>
                  <a:lnTo>
                    <a:pt x="279" y="395"/>
                  </a:lnTo>
                  <a:close/>
                  <a:moveTo>
                    <a:pt x="513" y="395"/>
                  </a:moveTo>
                  <a:lnTo>
                    <a:pt x="513" y="484"/>
                  </a:lnTo>
                  <a:lnTo>
                    <a:pt x="589" y="484"/>
                  </a:lnTo>
                  <a:lnTo>
                    <a:pt x="589" y="395"/>
                  </a:lnTo>
                  <a:lnTo>
                    <a:pt x="513" y="395"/>
                  </a:lnTo>
                  <a:lnTo>
                    <a:pt x="513" y="395"/>
                  </a:lnTo>
                  <a:close/>
                  <a:moveTo>
                    <a:pt x="513" y="225"/>
                  </a:moveTo>
                  <a:lnTo>
                    <a:pt x="513" y="314"/>
                  </a:lnTo>
                  <a:lnTo>
                    <a:pt x="589" y="314"/>
                  </a:lnTo>
                  <a:lnTo>
                    <a:pt x="589" y="225"/>
                  </a:lnTo>
                  <a:lnTo>
                    <a:pt x="513" y="225"/>
                  </a:lnTo>
                  <a:lnTo>
                    <a:pt x="513" y="225"/>
                  </a:lnTo>
                  <a:close/>
                  <a:moveTo>
                    <a:pt x="142" y="225"/>
                  </a:moveTo>
                  <a:lnTo>
                    <a:pt x="142" y="314"/>
                  </a:lnTo>
                  <a:lnTo>
                    <a:pt x="218" y="314"/>
                  </a:lnTo>
                  <a:lnTo>
                    <a:pt x="218" y="225"/>
                  </a:lnTo>
                  <a:lnTo>
                    <a:pt x="142" y="225"/>
                  </a:lnTo>
                  <a:lnTo>
                    <a:pt x="142" y="225"/>
                  </a:lnTo>
                  <a:close/>
                  <a:moveTo>
                    <a:pt x="142" y="395"/>
                  </a:moveTo>
                  <a:lnTo>
                    <a:pt x="142" y="484"/>
                  </a:lnTo>
                  <a:lnTo>
                    <a:pt x="218" y="484"/>
                  </a:lnTo>
                  <a:lnTo>
                    <a:pt x="218" y="395"/>
                  </a:lnTo>
                  <a:lnTo>
                    <a:pt x="142" y="3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25400">
                <a:prstClr val="black">
                  <a:alpha val="36000"/>
                </a:prstClr>
              </a:innerShdw>
            </a:effec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4"/>
          <p:cNvGrpSpPr/>
          <p:nvPr/>
        </p:nvGrpSpPr>
        <p:grpSpPr>
          <a:xfrm flipH="1">
            <a:off x="9001012" y="1984884"/>
            <a:ext cx="2043295" cy="1557881"/>
            <a:chOff x="4700618" y="1726553"/>
            <a:chExt cx="1532944" cy="1168410"/>
          </a:xfrm>
          <a:solidFill>
            <a:schemeClr val="accent2"/>
          </a:solidFill>
        </p:grpSpPr>
        <p:sp>
          <p:nvSpPr>
            <p:cNvPr id="18" name="任意多边形 70"/>
            <p:cNvSpPr/>
            <p:nvPr/>
          </p:nvSpPr>
          <p:spPr>
            <a:xfrm flipH="1">
              <a:off x="4700618" y="1754495"/>
              <a:ext cx="300069" cy="173838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" fmla="*/ 367678 w 370875"/>
                <a:gd name="connsiteY0" fmla="*/ 232793 h 232793"/>
                <a:gd name="connsiteX1" fmla="*/ 370875 w 370875"/>
                <a:gd name="connsiteY1" fmla="*/ 92116 h 232793"/>
                <a:gd name="connsiteX2" fmla="*/ 0 w 370875"/>
                <a:gd name="connsiteY2" fmla="*/ 226398 h 232793"/>
                <a:gd name="connsiteX3" fmla="*/ 367678 w 370875"/>
                <a:gd name="connsiteY3" fmla="*/ 232793 h 232793"/>
                <a:gd name="connsiteX0" fmla="*/ 367678 w 370875"/>
                <a:gd name="connsiteY0" fmla="*/ 233290 h 233290"/>
                <a:gd name="connsiteX1" fmla="*/ 370875 w 370875"/>
                <a:gd name="connsiteY1" fmla="*/ 92613 h 233290"/>
                <a:gd name="connsiteX2" fmla="*/ 0 w 370875"/>
                <a:gd name="connsiteY2" fmla="*/ 226895 h 233290"/>
                <a:gd name="connsiteX3" fmla="*/ 367678 w 370875"/>
                <a:gd name="connsiteY3" fmla="*/ 233290 h 233290"/>
                <a:gd name="connsiteX0" fmla="*/ 367678 w 370875"/>
                <a:gd name="connsiteY0" fmla="*/ 229170 h 229170"/>
                <a:gd name="connsiteX1" fmla="*/ 370875 w 370875"/>
                <a:gd name="connsiteY1" fmla="*/ 88493 h 229170"/>
                <a:gd name="connsiteX2" fmla="*/ 0 w 370875"/>
                <a:gd name="connsiteY2" fmla="*/ 222775 h 229170"/>
                <a:gd name="connsiteX3" fmla="*/ 367678 w 370875"/>
                <a:gd name="connsiteY3" fmla="*/ 229170 h 229170"/>
                <a:gd name="connsiteX0" fmla="*/ 386861 w 390058"/>
                <a:gd name="connsiteY0" fmla="*/ 227542 h 230739"/>
                <a:gd name="connsiteX1" fmla="*/ 390058 w 390058"/>
                <a:gd name="connsiteY1" fmla="*/ 86865 h 230739"/>
                <a:gd name="connsiteX2" fmla="*/ 0 w 390058"/>
                <a:gd name="connsiteY2" fmla="*/ 230739 h 230739"/>
                <a:gd name="connsiteX3" fmla="*/ 386861 w 390058"/>
                <a:gd name="connsiteY3" fmla="*/ 227542 h 230739"/>
                <a:gd name="connsiteX0" fmla="*/ 386861 w 390058"/>
                <a:gd name="connsiteY0" fmla="*/ 231640 h 234837"/>
                <a:gd name="connsiteX1" fmla="*/ 390058 w 390058"/>
                <a:gd name="connsiteY1" fmla="*/ 90963 h 234837"/>
                <a:gd name="connsiteX2" fmla="*/ 0 w 390058"/>
                <a:gd name="connsiteY2" fmla="*/ 234837 h 234837"/>
                <a:gd name="connsiteX3" fmla="*/ 386861 w 390058"/>
                <a:gd name="connsiteY3" fmla="*/ 231640 h 234837"/>
                <a:gd name="connsiteX0" fmla="*/ 386861 w 397219"/>
                <a:gd name="connsiteY0" fmla="*/ 231640 h 234837"/>
                <a:gd name="connsiteX1" fmla="*/ 390058 w 397219"/>
                <a:gd name="connsiteY1" fmla="*/ 90963 h 234837"/>
                <a:gd name="connsiteX2" fmla="*/ 0 w 397219"/>
                <a:gd name="connsiteY2" fmla="*/ 234837 h 234837"/>
                <a:gd name="connsiteX3" fmla="*/ 386861 w 397219"/>
                <a:gd name="connsiteY3" fmla="*/ 231640 h 234837"/>
                <a:gd name="connsiteX0" fmla="*/ 386861 w 401264"/>
                <a:gd name="connsiteY0" fmla="*/ 231640 h 234837"/>
                <a:gd name="connsiteX1" fmla="*/ 390058 w 401264"/>
                <a:gd name="connsiteY1" fmla="*/ 90963 h 234837"/>
                <a:gd name="connsiteX2" fmla="*/ 0 w 401264"/>
                <a:gd name="connsiteY2" fmla="*/ 234837 h 234837"/>
                <a:gd name="connsiteX3" fmla="*/ 386861 w 401264"/>
                <a:gd name="connsiteY3" fmla="*/ 231640 h 234837"/>
                <a:gd name="connsiteX0" fmla="*/ 386861 w 406990"/>
                <a:gd name="connsiteY0" fmla="*/ 231640 h 234837"/>
                <a:gd name="connsiteX1" fmla="*/ 390058 w 406990"/>
                <a:gd name="connsiteY1" fmla="*/ 90963 h 234837"/>
                <a:gd name="connsiteX2" fmla="*/ 0 w 406990"/>
                <a:gd name="connsiteY2" fmla="*/ 234837 h 234837"/>
                <a:gd name="connsiteX3" fmla="*/ 386861 w 406990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28587 h 231784"/>
                <a:gd name="connsiteX1" fmla="*/ 390058 w 400092"/>
                <a:gd name="connsiteY1" fmla="*/ 87910 h 231784"/>
                <a:gd name="connsiteX2" fmla="*/ 0 w 400092"/>
                <a:gd name="connsiteY2" fmla="*/ 231784 h 231784"/>
                <a:gd name="connsiteX3" fmla="*/ 386861 w 400092"/>
                <a:gd name="connsiteY3" fmla="*/ 228587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 72"/>
            <p:cNvSpPr/>
            <p:nvPr/>
          </p:nvSpPr>
          <p:spPr>
            <a:xfrm flipH="1">
              <a:off x="4716277" y="1726553"/>
              <a:ext cx="1517285" cy="1168410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112234"/>
                <a:gd name="connsiteY0" fmla="*/ 1602749 h 1602749"/>
                <a:gd name="connsiteX1" fmla="*/ 947203 w 2112234"/>
                <a:gd name="connsiteY1" fmla="*/ 28177 h 1602749"/>
                <a:gd name="connsiteX2" fmla="*/ 1931311 w 2112234"/>
                <a:gd name="connsiteY2" fmla="*/ 52780 h 1602749"/>
                <a:gd name="connsiteX3" fmla="*/ 2029722 w 2112234"/>
                <a:gd name="connsiteY3" fmla="*/ 134789 h 1602749"/>
                <a:gd name="connsiteX4" fmla="*/ 1029212 w 2112234"/>
                <a:gd name="connsiteY4" fmla="*/ 1594548 h 1602749"/>
                <a:gd name="connsiteX5" fmla="*/ 0 w 2112234"/>
                <a:gd name="connsiteY5" fmla="*/ 1602749 h 1602749"/>
                <a:gd name="connsiteX0" fmla="*/ 0 w 2094991"/>
                <a:gd name="connsiteY0" fmla="*/ 1602749 h 1602749"/>
                <a:gd name="connsiteX1" fmla="*/ 947203 w 2094991"/>
                <a:gd name="connsiteY1" fmla="*/ 28177 h 1602749"/>
                <a:gd name="connsiteX2" fmla="*/ 1931311 w 2094991"/>
                <a:gd name="connsiteY2" fmla="*/ 52780 h 1602749"/>
                <a:gd name="connsiteX3" fmla="*/ 2029722 w 2094991"/>
                <a:gd name="connsiteY3" fmla="*/ 134789 h 1602749"/>
                <a:gd name="connsiteX4" fmla="*/ 1029212 w 2094991"/>
                <a:gd name="connsiteY4" fmla="*/ 1594548 h 1602749"/>
                <a:gd name="connsiteX5" fmla="*/ 0 w 2094991"/>
                <a:gd name="connsiteY5" fmla="*/ 1602749 h 1602749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6763"/>
                <a:gd name="connsiteY0" fmla="*/ 1574572 h 1574572"/>
                <a:gd name="connsiteX1" fmla="*/ 947203 w 2026763"/>
                <a:gd name="connsiteY1" fmla="*/ 0 h 1574572"/>
                <a:gd name="connsiteX2" fmla="*/ 1931311 w 2026763"/>
                <a:gd name="connsiteY2" fmla="*/ 24603 h 1574572"/>
                <a:gd name="connsiteX3" fmla="*/ 2026763 w 2026763"/>
                <a:gd name="connsiteY3" fmla="*/ 118448 h 1574572"/>
                <a:gd name="connsiteX4" fmla="*/ 1029212 w 2026763"/>
                <a:gd name="connsiteY4" fmla="*/ 1566371 h 1574572"/>
                <a:gd name="connsiteX5" fmla="*/ 0 w 2026763"/>
                <a:gd name="connsiteY5" fmla="*/ 1574572 h 1574572"/>
                <a:gd name="connsiteX0" fmla="*/ 0 w 2026763"/>
                <a:gd name="connsiteY0" fmla="*/ 1574572 h 1589231"/>
                <a:gd name="connsiteX1" fmla="*/ 947203 w 2026763"/>
                <a:gd name="connsiteY1" fmla="*/ 0 h 1589231"/>
                <a:gd name="connsiteX2" fmla="*/ 1931311 w 2026763"/>
                <a:gd name="connsiteY2" fmla="*/ 24603 h 1589231"/>
                <a:gd name="connsiteX3" fmla="*/ 2026763 w 2026763"/>
                <a:gd name="connsiteY3" fmla="*/ 118448 h 1589231"/>
                <a:gd name="connsiteX4" fmla="*/ 1029212 w 2026763"/>
                <a:gd name="connsiteY4" fmla="*/ 1589231 h 1589231"/>
                <a:gd name="connsiteX5" fmla="*/ 0 w 2026763"/>
                <a:gd name="connsiteY5" fmla="*/ 1574572 h 1589231"/>
                <a:gd name="connsiteX0" fmla="*/ 0 w 2026763"/>
                <a:gd name="connsiteY0" fmla="*/ 1574572 h 1601616"/>
                <a:gd name="connsiteX1" fmla="*/ 947203 w 2026763"/>
                <a:gd name="connsiteY1" fmla="*/ 0 h 1601616"/>
                <a:gd name="connsiteX2" fmla="*/ 1931311 w 2026763"/>
                <a:gd name="connsiteY2" fmla="*/ 24603 h 1601616"/>
                <a:gd name="connsiteX3" fmla="*/ 2026763 w 2026763"/>
                <a:gd name="connsiteY3" fmla="*/ 118448 h 1601616"/>
                <a:gd name="connsiteX4" fmla="*/ 1029212 w 2026763"/>
                <a:gd name="connsiteY4" fmla="*/ 1589231 h 1601616"/>
                <a:gd name="connsiteX5" fmla="*/ 0 w 2026763"/>
                <a:gd name="connsiteY5" fmla="*/ 1574572 h 1601616"/>
                <a:gd name="connsiteX0" fmla="*/ 0 w 2026763"/>
                <a:gd name="connsiteY0" fmla="*/ 1574572 h 1593194"/>
                <a:gd name="connsiteX1" fmla="*/ 947203 w 2026763"/>
                <a:gd name="connsiteY1" fmla="*/ 0 h 1593194"/>
                <a:gd name="connsiteX2" fmla="*/ 1931311 w 2026763"/>
                <a:gd name="connsiteY2" fmla="*/ 24603 h 1593194"/>
                <a:gd name="connsiteX3" fmla="*/ 2026763 w 2026763"/>
                <a:gd name="connsiteY3" fmla="*/ 118448 h 1593194"/>
                <a:gd name="connsiteX4" fmla="*/ 1029212 w 2026763"/>
                <a:gd name="connsiteY4" fmla="*/ 1589231 h 1593194"/>
                <a:gd name="connsiteX5" fmla="*/ 0 w 2026763"/>
                <a:gd name="connsiteY5" fmla="*/ 1574572 h 1593194"/>
                <a:gd name="connsiteX0" fmla="*/ 0 w 2023046"/>
                <a:gd name="connsiteY0" fmla="*/ 1563421 h 1589231"/>
                <a:gd name="connsiteX1" fmla="*/ 943486 w 2023046"/>
                <a:gd name="connsiteY1" fmla="*/ 0 h 1589231"/>
                <a:gd name="connsiteX2" fmla="*/ 1927594 w 2023046"/>
                <a:gd name="connsiteY2" fmla="*/ 24603 h 1589231"/>
                <a:gd name="connsiteX3" fmla="*/ 2023046 w 2023046"/>
                <a:gd name="connsiteY3" fmla="*/ 118448 h 1589231"/>
                <a:gd name="connsiteX4" fmla="*/ 1025495 w 2023046"/>
                <a:gd name="connsiteY4" fmla="*/ 1589231 h 1589231"/>
                <a:gd name="connsiteX5" fmla="*/ 0 w 2023046"/>
                <a:gd name="connsiteY5" fmla="*/ 1563421 h 1589231"/>
                <a:gd name="connsiteX0" fmla="*/ 0 w 2023046"/>
                <a:gd name="connsiteY0" fmla="*/ 1563421 h 1574847"/>
                <a:gd name="connsiteX1" fmla="*/ 943486 w 2023046"/>
                <a:gd name="connsiteY1" fmla="*/ 0 h 1574847"/>
                <a:gd name="connsiteX2" fmla="*/ 1927594 w 2023046"/>
                <a:gd name="connsiteY2" fmla="*/ 24603 h 1574847"/>
                <a:gd name="connsiteX3" fmla="*/ 2023046 w 2023046"/>
                <a:gd name="connsiteY3" fmla="*/ 118448 h 1574847"/>
                <a:gd name="connsiteX4" fmla="*/ 1029212 w 2023046"/>
                <a:gd name="connsiteY4" fmla="*/ 1548343 h 1574847"/>
                <a:gd name="connsiteX5" fmla="*/ 0 w 2023046"/>
                <a:gd name="connsiteY5" fmla="*/ 1563421 h 1574847"/>
                <a:gd name="connsiteX0" fmla="*/ 0 w 2023046"/>
                <a:gd name="connsiteY0" fmla="*/ 1563421 h 1563421"/>
                <a:gd name="connsiteX1" fmla="*/ 943486 w 2023046"/>
                <a:gd name="connsiteY1" fmla="*/ 0 h 1563421"/>
                <a:gd name="connsiteX2" fmla="*/ 1927594 w 2023046"/>
                <a:gd name="connsiteY2" fmla="*/ 24603 h 1563421"/>
                <a:gd name="connsiteX3" fmla="*/ 2023046 w 2023046"/>
                <a:gd name="connsiteY3" fmla="*/ 118448 h 1563421"/>
                <a:gd name="connsiteX4" fmla="*/ 1029212 w 2023046"/>
                <a:gd name="connsiteY4" fmla="*/ 1548343 h 1563421"/>
                <a:gd name="connsiteX5" fmla="*/ 0 w 2023046"/>
                <a:gd name="connsiteY5" fmla="*/ 1563421 h 1563421"/>
                <a:gd name="connsiteX0" fmla="*/ 0 w 2023046"/>
                <a:gd name="connsiteY0" fmla="*/ 1563421 h 1568845"/>
                <a:gd name="connsiteX1" fmla="*/ 943486 w 2023046"/>
                <a:gd name="connsiteY1" fmla="*/ 0 h 1568845"/>
                <a:gd name="connsiteX2" fmla="*/ 1927594 w 2023046"/>
                <a:gd name="connsiteY2" fmla="*/ 24603 h 1568845"/>
                <a:gd name="connsiteX3" fmla="*/ 2023046 w 2023046"/>
                <a:gd name="connsiteY3" fmla="*/ 118448 h 1568845"/>
                <a:gd name="connsiteX4" fmla="*/ 1012811 w 2023046"/>
                <a:gd name="connsiteY4" fmla="*/ 1568845 h 1568845"/>
                <a:gd name="connsiteX5" fmla="*/ 0 w 2023046"/>
                <a:gd name="connsiteY5" fmla="*/ 1563421 h 1568845"/>
                <a:gd name="connsiteX0" fmla="*/ 0 w 2023046"/>
                <a:gd name="connsiteY0" fmla="*/ 1575722 h 1575722"/>
                <a:gd name="connsiteX1" fmla="*/ 943486 w 2023046"/>
                <a:gd name="connsiteY1" fmla="*/ 0 h 1575722"/>
                <a:gd name="connsiteX2" fmla="*/ 1927594 w 2023046"/>
                <a:gd name="connsiteY2" fmla="*/ 24603 h 1575722"/>
                <a:gd name="connsiteX3" fmla="*/ 2023046 w 2023046"/>
                <a:gd name="connsiteY3" fmla="*/ 118448 h 1575722"/>
                <a:gd name="connsiteX4" fmla="*/ 1012811 w 2023046"/>
                <a:gd name="connsiteY4" fmla="*/ 1568845 h 1575722"/>
                <a:gd name="connsiteX5" fmla="*/ 0 w 2023046"/>
                <a:gd name="connsiteY5" fmla="*/ 1575722 h 1575722"/>
                <a:gd name="connsiteX0" fmla="*/ 0 w 2023046"/>
                <a:gd name="connsiteY0" fmla="*/ 1557880 h 1557880"/>
                <a:gd name="connsiteX1" fmla="*/ 947947 w 2023046"/>
                <a:gd name="connsiteY1" fmla="*/ 0 h 1557880"/>
                <a:gd name="connsiteX2" fmla="*/ 1927594 w 2023046"/>
                <a:gd name="connsiteY2" fmla="*/ 6761 h 1557880"/>
                <a:gd name="connsiteX3" fmla="*/ 2023046 w 2023046"/>
                <a:gd name="connsiteY3" fmla="*/ 100606 h 1557880"/>
                <a:gd name="connsiteX4" fmla="*/ 1012811 w 2023046"/>
                <a:gd name="connsiteY4" fmla="*/ 1551003 h 1557880"/>
                <a:gd name="connsiteX5" fmla="*/ 0 w 2023046"/>
                <a:gd name="connsiteY5" fmla="*/ 1557880 h 155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46" h="1557880">
                  <a:moveTo>
                    <a:pt x="0" y="1557880"/>
                  </a:moveTo>
                  <a:cubicBezTo>
                    <a:pt x="656072" y="163728"/>
                    <a:pt x="648615" y="123013"/>
                    <a:pt x="947947" y="0"/>
                  </a:cubicBezTo>
                  <a:lnTo>
                    <a:pt x="1927594" y="6761"/>
                  </a:lnTo>
                  <a:cubicBezTo>
                    <a:pt x="1981807" y="34055"/>
                    <a:pt x="1994802" y="50814"/>
                    <a:pt x="2023046" y="100606"/>
                  </a:cubicBezTo>
                  <a:cubicBezTo>
                    <a:pt x="1744216" y="-198728"/>
                    <a:pt x="1262938" y="1099954"/>
                    <a:pt x="1012811" y="1551003"/>
                  </a:cubicBezTo>
                  <a:lnTo>
                    <a:pt x="0" y="1557880"/>
                  </a:lnTo>
                  <a:close/>
                </a:path>
              </a:pathLst>
            </a:custGeom>
            <a:solidFill>
              <a:srgbClr val="BB0E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1"/>
            <p:cNvSpPr>
              <a:spLocks noEditPoints="1"/>
            </p:cNvSpPr>
            <p:nvPr/>
          </p:nvSpPr>
          <p:spPr bwMode="auto">
            <a:xfrm>
              <a:off x="5475074" y="2110807"/>
              <a:ext cx="227135" cy="306633"/>
            </a:xfrm>
            <a:custGeom>
              <a:avLst/>
              <a:gdLst>
                <a:gd name="T0" fmla="*/ 94 w 237"/>
                <a:gd name="T1" fmla="*/ 124 h 320"/>
                <a:gd name="T2" fmla="*/ 26 w 237"/>
                <a:gd name="T3" fmla="*/ 197 h 320"/>
                <a:gd name="T4" fmla="*/ 118 w 237"/>
                <a:gd name="T5" fmla="*/ 291 h 320"/>
                <a:gd name="T6" fmla="*/ 26 w 237"/>
                <a:gd name="T7" fmla="*/ 281 h 320"/>
                <a:gd name="T8" fmla="*/ 118 w 237"/>
                <a:gd name="T9" fmla="*/ 291 h 320"/>
                <a:gd name="T10" fmla="*/ 110 w 237"/>
                <a:gd name="T11" fmla="*/ 220 h 320"/>
                <a:gd name="T12" fmla="*/ 26 w 237"/>
                <a:gd name="T13" fmla="*/ 230 h 320"/>
                <a:gd name="T14" fmla="*/ 126 w 237"/>
                <a:gd name="T15" fmla="*/ 250 h 320"/>
                <a:gd name="T16" fmla="*/ 26 w 237"/>
                <a:gd name="T17" fmla="*/ 240 h 320"/>
                <a:gd name="T18" fmla="*/ 126 w 237"/>
                <a:gd name="T19" fmla="*/ 250 h 320"/>
                <a:gd name="T20" fmla="*/ 78 w 237"/>
                <a:gd name="T21" fmla="*/ 261 h 320"/>
                <a:gd name="T22" fmla="*/ 26 w 237"/>
                <a:gd name="T23" fmla="*/ 271 h 320"/>
                <a:gd name="T24" fmla="*/ 125 w 237"/>
                <a:gd name="T25" fmla="*/ 165 h 320"/>
                <a:gd name="T26" fmla="*/ 141 w 237"/>
                <a:gd name="T27" fmla="*/ 152 h 320"/>
                <a:gd name="T28" fmla="*/ 153 w 237"/>
                <a:gd name="T29" fmla="*/ 137 h 320"/>
                <a:gd name="T30" fmla="*/ 141 w 237"/>
                <a:gd name="T31" fmla="*/ 124 h 320"/>
                <a:gd name="T32" fmla="*/ 125 w 237"/>
                <a:gd name="T33" fmla="*/ 137 h 320"/>
                <a:gd name="T34" fmla="*/ 113 w 237"/>
                <a:gd name="T35" fmla="*/ 152 h 320"/>
                <a:gd name="T36" fmla="*/ 125 w 237"/>
                <a:gd name="T37" fmla="*/ 165 h 320"/>
                <a:gd name="T38" fmla="*/ 119 w 237"/>
                <a:gd name="T39" fmla="*/ 95 h 320"/>
                <a:gd name="T40" fmla="*/ 122 w 237"/>
                <a:gd name="T41" fmla="*/ 72 h 320"/>
                <a:gd name="T42" fmla="*/ 119 w 237"/>
                <a:gd name="T43" fmla="*/ 87 h 320"/>
                <a:gd name="T44" fmla="*/ 115 w 237"/>
                <a:gd name="T45" fmla="*/ 84 h 320"/>
                <a:gd name="T46" fmla="*/ 107 w 237"/>
                <a:gd name="T47" fmla="*/ 83 h 320"/>
                <a:gd name="T48" fmla="*/ 29 w 237"/>
                <a:gd name="T49" fmla="*/ 58 h 320"/>
                <a:gd name="T50" fmla="*/ 115 w 237"/>
                <a:gd name="T51" fmla="*/ 3 h 320"/>
                <a:gd name="T52" fmla="*/ 119 w 237"/>
                <a:gd name="T53" fmla="*/ 0 h 320"/>
                <a:gd name="T54" fmla="*/ 122 w 237"/>
                <a:gd name="T55" fmla="*/ 58 h 320"/>
                <a:gd name="T56" fmla="*/ 171 w 237"/>
                <a:gd name="T57" fmla="*/ 320 h 320"/>
                <a:gd name="T58" fmla="*/ 0 w 237"/>
                <a:gd name="T59" fmla="*/ 292 h 320"/>
                <a:gd name="T60" fmla="*/ 60 w 237"/>
                <a:gd name="T61" fmla="*/ 162 h 320"/>
                <a:gd name="T62" fmla="*/ 60 w 237"/>
                <a:gd name="T63" fmla="*/ 138 h 320"/>
                <a:gd name="T64" fmla="*/ 60 w 237"/>
                <a:gd name="T65" fmla="*/ 162 h 320"/>
                <a:gd name="T66" fmla="*/ 88 w 237"/>
                <a:gd name="T67" fmla="*/ 180 h 320"/>
                <a:gd name="T68" fmla="*/ 78 w 237"/>
                <a:gd name="T69" fmla="*/ 191 h 320"/>
                <a:gd name="T70" fmla="*/ 75 w 237"/>
                <a:gd name="T71" fmla="*/ 184 h 320"/>
                <a:gd name="T72" fmla="*/ 45 w 237"/>
                <a:gd name="T73" fmla="*/ 191 h 320"/>
                <a:gd name="T74" fmla="*/ 42 w 237"/>
                <a:gd name="T75" fmla="*/ 184 h 320"/>
                <a:gd name="T76" fmla="*/ 32 w 237"/>
                <a:gd name="T77" fmla="*/ 191 h 320"/>
                <a:gd name="T78" fmla="*/ 47 w 237"/>
                <a:gd name="T79" fmla="*/ 165 h 320"/>
                <a:gd name="T80" fmla="*/ 197 w 237"/>
                <a:gd name="T81" fmla="*/ 58 h 320"/>
                <a:gd name="T82" fmla="*/ 237 w 237"/>
                <a:gd name="T83" fmla="*/ 87 h 320"/>
                <a:gd name="T84" fmla="*/ 209 w 237"/>
                <a:gd name="T85" fmla="*/ 320 h 320"/>
                <a:gd name="T86" fmla="*/ 197 w 237"/>
                <a:gd name="T87" fmla="*/ 5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7" h="320">
                  <a:moveTo>
                    <a:pt x="94" y="197"/>
                  </a:moveTo>
                  <a:cubicBezTo>
                    <a:pt x="94" y="124"/>
                    <a:pt x="94" y="124"/>
                    <a:pt x="94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97"/>
                    <a:pt x="26" y="197"/>
                    <a:pt x="26" y="197"/>
                  </a:cubicBezTo>
                  <a:cubicBezTo>
                    <a:pt x="94" y="197"/>
                    <a:pt x="94" y="197"/>
                    <a:pt x="94" y="197"/>
                  </a:cubicBezTo>
                  <a:close/>
                  <a:moveTo>
                    <a:pt x="118" y="291"/>
                  </a:moveTo>
                  <a:cubicBezTo>
                    <a:pt x="118" y="281"/>
                    <a:pt x="118" y="281"/>
                    <a:pt x="118" y="281"/>
                  </a:cubicBezTo>
                  <a:cubicBezTo>
                    <a:pt x="26" y="281"/>
                    <a:pt x="26" y="281"/>
                    <a:pt x="26" y="281"/>
                  </a:cubicBezTo>
                  <a:cubicBezTo>
                    <a:pt x="26" y="291"/>
                    <a:pt x="26" y="291"/>
                    <a:pt x="26" y="291"/>
                  </a:cubicBezTo>
                  <a:cubicBezTo>
                    <a:pt x="118" y="291"/>
                    <a:pt x="118" y="291"/>
                    <a:pt x="118" y="291"/>
                  </a:cubicBezTo>
                  <a:close/>
                  <a:moveTo>
                    <a:pt x="110" y="230"/>
                  </a:moveTo>
                  <a:cubicBezTo>
                    <a:pt x="110" y="220"/>
                    <a:pt x="110" y="220"/>
                    <a:pt x="110" y="220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30"/>
                    <a:pt x="26" y="230"/>
                    <a:pt x="26" y="230"/>
                  </a:cubicBezTo>
                  <a:cubicBezTo>
                    <a:pt x="110" y="230"/>
                    <a:pt x="110" y="230"/>
                    <a:pt x="110" y="230"/>
                  </a:cubicBezTo>
                  <a:close/>
                  <a:moveTo>
                    <a:pt x="126" y="250"/>
                  </a:moveTo>
                  <a:cubicBezTo>
                    <a:pt x="126" y="240"/>
                    <a:pt x="126" y="240"/>
                    <a:pt x="126" y="240"/>
                  </a:cubicBezTo>
                  <a:cubicBezTo>
                    <a:pt x="26" y="240"/>
                    <a:pt x="26" y="240"/>
                    <a:pt x="26" y="240"/>
                  </a:cubicBezTo>
                  <a:cubicBezTo>
                    <a:pt x="26" y="250"/>
                    <a:pt x="26" y="250"/>
                    <a:pt x="26" y="250"/>
                  </a:cubicBezTo>
                  <a:cubicBezTo>
                    <a:pt x="126" y="250"/>
                    <a:pt x="126" y="250"/>
                    <a:pt x="126" y="250"/>
                  </a:cubicBezTo>
                  <a:close/>
                  <a:moveTo>
                    <a:pt x="78" y="271"/>
                  </a:moveTo>
                  <a:cubicBezTo>
                    <a:pt x="78" y="261"/>
                    <a:pt x="78" y="261"/>
                    <a:pt x="78" y="261"/>
                  </a:cubicBezTo>
                  <a:cubicBezTo>
                    <a:pt x="26" y="261"/>
                    <a:pt x="26" y="261"/>
                    <a:pt x="26" y="261"/>
                  </a:cubicBezTo>
                  <a:cubicBezTo>
                    <a:pt x="26" y="271"/>
                    <a:pt x="26" y="271"/>
                    <a:pt x="26" y="271"/>
                  </a:cubicBezTo>
                  <a:cubicBezTo>
                    <a:pt x="78" y="271"/>
                    <a:pt x="78" y="271"/>
                    <a:pt x="78" y="271"/>
                  </a:cubicBezTo>
                  <a:close/>
                  <a:moveTo>
                    <a:pt x="125" y="165"/>
                  </a:moveTo>
                  <a:cubicBezTo>
                    <a:pt x="141" y="165"/>
                    <a:pt x="141" y="165"/>
                    <a:pt x="141" y="165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53" y="152"/>
                    <a:pt x="153" y="152"/>
                    <a:pt x="153" y="152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41" y="137"/>
                    <a:pt x="141" y="137"/>
                    <a:pt x="141" y="137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25" y="152"/>
                    <a:pt x="125" y="152"/>
                    <a:pt x="125" y="152"/>
                  </a:cubicBezTo>
                  <a:cubicBezTo>
                    <a:pt x="125" y="165"/>
                    <a:pt x="125" y="165"/>
                    <a:pt x="125" y="165"/>
                  </a:cubicBezTo>
                  <a:close/>
                  <a:moveTo>
                    <a:pt x="107" y="83"/>
                  </a:moveTo>
                  <a:cubicBezTo>
                    <a:pt x="107" y="90"/>
                    <a:pt x="112" y="95"/>
                    <a:pt x="119" y="95"/>
                  </a:cubicBezTo>
                  <a:cubicBezTo>
                    <a:pt x="125" y="95"/>
                    <a:pt x="131" y="90"/>
                    <a:pt x="131" y="83"/>
                  </a:cubicBezTo>
                  <a:cubicBezTo>
                    <a:pt x="131" y="78"/>
                    <a:pt x="127" y="73"/>
                    <a:pt x="122" y="72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6"/>
                    <a:pt x="121" y="87"/>
                    <a:pt x="119" y="87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117" y="87"/>
                    <a:pt x="115" y="86"/>
                    <a:pt x="115" y="84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1" y="73"/>
                    <a:pt x="107" y="78"/>
                    <a:pt x="107" y="83"/>
                  </a:cubicBezTo>
                  <a:close/>
                  <a:moveTo>
                    <a:pt x="0" y="87"/>
                  </a:moveTo>
                  <a:cubicBezTo>
                    <a:pt x="0" y="71"/>
                    <a:pt x="13" y="58"/>
                    <a:pt x="29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5" y="1"/>
                    <a:pt x="117" y="0"/>
                    <a:pt x="1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1" y="0"/>
                    <a:pt x="122" y="1"/>
                    <a:pt x="122" y="3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320"/>
                    <a:pt x="171" y="320"/>
                    <a:pt x="171" y="320"/>
                  </a:cubicBezTo>
                  <a:cubicBezTo>
                    <a:pt x="29" y="320"/>
                    <a:pt x="29" y="320"/>
                    <a:pt x="29" y="320"/>
                  </a:cubicBezTo>
                  <a:cubicBezTo>
                    <a:pt x="13" y="320"/>
                    <a:pt x="0" y="308"/>
                    <a:pt x="0" y="292"/>
                  </a:cubicBezTo>
                  <a:cubicBezTo>
                    <a:pt x="0" y="87"/>
                    <a:pt x="0" y="87"/>
                    <a:pt x="0" y="87"/>
                  </a:cubicBezTo>
                  <a:close/>
                  <a:moveTo>
                    <a:pt x="60" y="162"/>
                  </a:moveTo>
                  <a:cubicBezTo>
                    <a:pt x="53" y="162"/>
                    <a:pt x="48" y="157"/>
                    <a:pt x="48" y="150"/>
                  </a:cubicBezTo>
                  <a:cubicBezTo>
                    <a:pt x="48" y="144"/>
                    <a:pt x="53" y="138"/>
                    <a:pt x="60" y="138"/>
                  </a:cubicBezTo>
                  <a:cubicBezTo>
                    <a:pt x="66" y="138"/>
                    <a:pt x="72" y="144"/>
                    <a:pt x="72" y="150"/>
                  </a:cubicBezTo>
                  <a:cubicBezTo>
                    <a:pt x="72" y="157"/>
                    <a:pt x="66" y="162"/>
                    <a:pt x="60" y="162"/>
                  </a:cubicBezTo>
                  <a:close/>
                  <a:moveTo>
                    <a:pt x="73" y="165"/>
                  </a:moveTo>
                  <a:cubicBezTo>
                    <a:pt x="81" y="165"/>
                    <a:pt x="88" y="172"/>
                    <a:pt x="88" y="180"/>
                  </a:cubicBezTo>
                  <a:cubicBezTo>
                    <a:pt x="88" y="191"/>
                    <a:pt x="88" y="191"/>
                    <a:pt x="88" y="191"/>
                  </a:cubicBezTo>
                  <a:cubicBezTo>
                    <a:pt x="78" y="191"/>
                    <a:pt x="78" y="191"/>
                    <a:pt x="78" y="191"/>
                  </a:cubicBezTo>
                  <a:cubicBezTo>
                    <a:pt x="78" y="184"/>
                    <a:pt x="78" y="184"/>
                    <a:pt x="78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91"/>
                    <a:pt x="75" y="191"/>
                    <a:pt x="75" y="191"/>
                  </a:cubicBezTo>
                  <a:cubicBezTo>
                    <a:pt x="45" y="191"/>
                    <a:pt x="45" y="191"/>
                    <a:pt x="45" y="191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91"/>
                    <a:pt x="42" y="191"/>
                    <a:pt x="42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72"/>
                    <a:pt x="39" y="165"/>
                    <a:pt x="47" y="165"/>
                  </a:cubicBezTo>
                  <a:cubicBezTo>
                    <a:pt x="73" y="165"/>
                    <a:pt x="73" y="165"/>
                    <a:pt x="73" y="165"/>
                  </a:cubicBezTo>
                  <a:close/>
                  <a:moveTo>
                    <a:pt x="197" y="58"/>
                  </a:moveTo>
                  <a:cubicBezTo>
                    <a:pt x="209" y="58"/>
                    <a:pt x="209" y="58"/>
                    <a:pt x="209" y="58"/>
                  </a:cubicBezTo>
                  <a:cubicBezTo>
                    <a:pt x="225" y="58"/>
                    <a:pt x="237" y="71"/>
                    <a:pt x="237" y="87"/>
                  </a:cubicBezTo>
                  <a:cubicBezTo>
                    <a:pt x="237" y="292"/>
                    <a:pt x="237" y="292"/>
                    <a:pt x="237" y="292"/>
                  </a:cubicBezTo>
                  <a:cubicBezTo>
                    <a:pt x="237" y="308"/>
                    <a:pt x="225" y="320"/>
                    <a:pt x="209" y="320"/>
                  </a:cubicBezTo>
                  <a:cubicBezTo>
                    <a:pt x="197" y="320"/>
                    <a:pt x="197" y="320"/>
                    <a:pt x="197" y="320"/>
                  </a:cubicBezTo>
                  <a:cubicBezTo>
                    <a:pt x="197" y="58"/>
                    <a:pt x="197" y="58"/>
                    <a:pt x="197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25400">
                <a:prstClr val="black">
                  <a:alpha val="36000"/>
                </a:prstClr>
              </a:innerShdw>
            </a:effec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31"/>
          <p:cNvGrpSpPr/>
          <p:nvPr/>
        </p:nvGrpSpPr>
        <p:grpSpPr>
          <a:xfrm>
            <a:off x="325385" y="4237851"/>
            <a:ext cx="2351472" cy="913673"/>
            <a:chOff x="3624780" y="2412339"/>
            <a:chExt cx="2351472" cy="913674"/>
          </a:xfrm>
        </p:grpSpPr>
        <p:sp>
          <p:nvSpPr>
            <p:cNvPr id="22" name="文本框 21"/>
            <p:cNvSpPr txBox="1"/>
            <p:nvPr/>
          </p:nvSpPr>
          <p:spPr>
            <a:xfrm>
              <a:off x="3733627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624780" y="2859219"/>
              <a:ext cx="2351472" cy="4667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</a:t>
              </a:r>
            </a:p>
          </p:txBody>
        </p:sp>
      </p:grpSp>
      <p:grpSp>
        <p:nvGrpSpPr>
          <p:cNvPr id="24" name="组合 31"/>
          <p:cNvGrpSpPr/>
          <p:nvPr/>
        </p:nvGrpSpPr>
        <p:grpSpPr>
          <a:xfrm>
            <a:off x="3152917" y="4237851"/>
            <a:ext cx="2351472" cy="913673"/>
            <a:chOff x="3624780" y="2412339"/>
            <a:chExt cx="2351472" cy="913674"/>
          </a:xfrm>
        </p:grpSpPr>
        <p:sp>
          <p:nvSpPr>
            <p:cNvPr id="25" name="文本框 24"/>
            <p:cNvSpPr txBox="1"/>
            <p:nvPr/>
          </p:nvSpPr>
          <p:spPr>
            <a:xfrm>
              <a:off x="3733627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624780" y="2859219"/>
              <a:ext cx="2351472" cy="4667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</a:t>
              </a:r>
            </a:p>
          </p:txBody>
        </p:sp>
      </p:grpSp>
      <p:grpSp>
        <p:nvGrpSpPr>
          <p:cNvPr id="27" name="组合 31"/>
          <p:cNvGrpSpPr/>
          <p:nvPr/>
        </p:nvGrpSpPr>
        <p:grpSpPr>
          <a:xfrm>
            <a:off x="5844431" y="4237851"/>
            <a:ext cx="2351472" cy="913673"/>
            <a:chOff x="3624780" y="2412339"/>
            <a:chExt cx="2351472" cy="913674"/>
          </a:xfrm>
        </p:grpSpPr>
        <p:sp>
          <p:nvSpPr>
            <p:cNvPr id="28" name="文本框 27"/>
            <p:cNvSpPr txBox="1"/>
            <p:nvPr/>
          </p:nvSpPr>
          <p:spPr>
            <a:xfrm>
              <a:off x="3733627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624780" y="2859219"/>
              <a:ext cx="2351472" cy="4667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</a:t>
              </a:r>
            </a:p>
          </p:txBody>
        </p:sp>
      </p:grpSp>
      <p:grpSp>
        <p:nvGrpSpPr>
          <p:cNvPr id="30" name="组合 31"/>
          <p:cNvGrpSpPr/>
          <p:nvPr/>
        </p:nvGrpSpPr>
        <p:grpSpPr>
          <a:xfrm>
            <a:off x="8671963" y="4237851"/>
            <a:ext cx="2351472" cy="913673"/>
            <a:chOff x="3624780" y="2412339"/>
            <a:chExt cx="2351472" cy="913674"/>
          </a:xfrm>
        </p:grpSpPr>
        <p:sp>
          <p:nvSpPr>
            <p:cNvPr id="31" name="文本框 30"/>
            <p:cNvSpPr txBox="1"/>
            <p:nvPr/>
          </p:nvSpPr>
          <p:spPr>
            <a:xfrm>
              <a:off x="3733627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624780" y="2859219"/>
              <a:ext cx="2351472" cy="4667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DF6B061-926A-2482-BA28-217E0A01C602}"/>
              </a:ext>
            </a:extLst>
          </p:cNvPr>
          <p:cNvGrpSpPr/>
          <p:nvPr/>
        </p:nvGrpSpPr>
        <p:grpSpPr>
          <a:xfrm>
            <a:off x="11349242" y="117274"/>
            <a:ext cx="666750" cy="666750"/>
            <a:chOff x="10650049" y="227433"/>
            <a:chExt cx="666750" cy="66675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B48E508-007A-ABF6-549A-7C47911E6198}"/>
                </a:ext>
              </a:extLst>
            </p:cNvPr>
            <p:cNvSpPr/>
            <p:nvPr/>
          </p:nvSpPr>
          <p:spPr>
            <a:xfrm>
              <a:off x="10650049" y="227433"/>
              <a:ext cx="666750" cy="66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Picture 58" descr="118-苏州大学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1148" y="228533"/>
              <a:ext cx="664552" cy="664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231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2F0307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9" name="矩形 8"/>
          <p:cNvSpPr/>
          <p:nvPr/>
        </p:nvSpPr>
        <p:spPr>
          <a:xfrm flipH="1">
            <a:off x="-24494" y="2939833"/>
            <a:ext cx="12216494" cy="3199026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2"/>
          <p:cNvGrpSpPr/>
          <p:nvPr/>
        </p:nvGrpSpPr>
        <p:grpSpPr>
          <a:xfrm>
            <a:off x="9347395" y="3268909"/>
            <a:ext cx="1112552" cy="1088024"/>
            <a:chOff x="4433714" y="2633341"/>
            <a:chExt cx="656072" cy="641608"/>
          </a:xfrm>
        </p:grpSpPr>
        <p:sp>
          <p:nvSpPr>
            <p:cNvPr id="18" name="任意多边形 507"/>
            <p:cNvSpPr/>
            <p:nvPr/>
          </p:nvSpPr>
          <p:spPr>
            <a:xfrm>
              <a:off x="4433714" y="2633341"/>
              <a:ext cx="656072" cy="641608"/>
            </a:xfrm>
            <a:custGeom>
              <a:avLst/>
              <a:gdLst/>
              <a:ahLst/>
              <a:cxnLst/>
              <a:rect l="0" t="0" r="0" b="0"/>
              <a:pathLst>
                <a:path w="459407" h="449279">
                  <a:moveTo>
                    <a:pt x="0" y="224639"/>
                  </a:moveTo>
                  <a:cubicBezTo>
                    <a:pt x="0" y="100575"/>
                    <a:pt x="102842" y="0"/>
                    <a:pt x="229704" y="0"/>
                  </a:cubicBezTo>
                  <a:cubicBezTo>
                    <a:pt x="356565" y="0"/>
                    <a:pt x="459407" y="100575"/>
                    <a:pt x="459407" y="224639"/>
                  </a:cubicBezTo>
                  <a:cubicBezTo>
                    <a:pt x="459407" y="348704"/>
                    <a:pt x="356565" y="449279"/>
                    <a:pt x="229704" y="449279"/>
                  </a:cubicBezTo>
                  <a:cubicBezTo>
                    <a:pt x="102842" y="449279"/>
                    <a:pt x="0" y="348704"/>
                    <a:pt x="0" y="224639"/>
                  </a:cubicBezTo>
                  <a:close/>
                </a:path>
              </a:pathLst>
            </a:custGeom>
            <a:solidFill>
              <a:srgbClr val="BB0E1F"/>
            </a:solidFill>
            <a:ln w="7600" cap="flat">
              <a:noFill/>
              <a:bevel/>
            </a:ln>
          </p:spPr>
          <p:txBody>
            <a:bodyPr/>
            <a:p/>
          </p:txBody>
        </p:sp>
        <p:sp>
          <p:nvSpPr>
            <p:cNvPr id="19" name="任意多边形 27"/>
            <p:cNvSpPr/>
            <p:nvPr/>
          </p:nvSpPr>
          <p:spPr>
            <a:xfrm>
              <a:off x="4616378" y="2874812"/>
              <a:ext cx="290744" cy="181749"/>
            </a:xfrm>
            <a:custGeom>
              <a:avLst/>
              <a:gdLst>
                <a:gd name="connsiteX0" fmla="*/ 218748 w 607427"/>
                <a:gd name="connsiteY0" fmla="*/ 211767 h 379713"/>
                <a:gd name="connsiteX1" fmla="*/ 303678 w 607427"/>
                <a:gd name="connsiteY1" fmla="*/ 286283 h 379713"/>
                <a:gd name="connsiteX2" fmla="*/ 388608 w 607427"/>
                <a:gd name="connsiteY2" fmla="*/ 211767 h 379713"/>
                <a:gd name="connsiteX3" fmla="*/ 580118 w 607427"/>
                <a:gd name="connsiteY3" fmla="*/ 379713 h 379713"/>
                <a:gd name="connsiteX4" fmla="*/ 27238 w 607427"/>
                <a:gd name="connsiteY4" fmla="*/ 379713 h 379713"/>
                <a:gd name="connsiteX5" fmla="*/ 607427 w 607427"/>
                <a:gd name="connsiteY5" fmla="*/ 19970 h 379713"/>
                <a:gd name="connsiteX6" fmla="*/ 607427 w 607427"/>
                <a:gd name="connsiteY6" fmla="*/ 359531 h 379713"/>
                <a:gd name="connsiteX7" fmla="*/ 413725 w 607427"/>
                <a:gd name="connsiteY7" fmla="*/ 189751 h 379713"/>
                <a:gd name="connsiteX8" fmla="*/ 0 w 607427"/>
                <a:gd name="connsiteY8" fmla="*/ 19970 h 379713"/>
                <a:gd name="connsiteX9" fmla="*/ 193561 w 607427"/>
                <a:gd name="connsiteY9" fmla="*/ 189751 h 379713"/>
                <a:gd name="connsiteX10" fmla="*/ 0 w 607427"/>
                <a:gd name="connsiteY10" fmla="*/ 359531 h 379713"/>
                <a:gd name="connsiteX11" fmla="*/ 27379 w 607427"/>
                <a:gd name="connsiteY11" fmla="*/ 0 h 379713"/>
                <a:gd name="connsiteX12" fmla="*/ 579906 w 607427"/>
                <a:gd name="connsiteY12" fmla="*/ 0 h 379713"/>
                <a:gd name="connsiteX13" fmla="*/ 303694 w 607427"/>
                <a:gd name="connsiteY13" fmla="*/ 242251 h 37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7427" h="379713">
                  <a:moveTo>
                    <a:pt x="218748" y="211767"/>
                  </a:moveTo>
                  <a:lnTo>
                    <a:pt x="303678" y="286283"/>
                  </a:lnTo>
                  <a:lnTo>
                    <a:pt x="388608" y="211767"/>
                  </a:lnTo>
                  <a:lnTo>
                    <a:pt x="580118" y="379713"/>
                  </a:lnTo>
                  <a:lnTo>
                    <a:pt x="27238" y="379713"/>
                  </a:lnTo>
                  <a:close/>
                  <a:moveTo>
                    <a:pt x="607427" y="19970"/>
                  </a:moveTo>
                  <a:lnTo>
                    <a:pt x="607427" y="359531"/>
                  </a:lnTo>
                  <a:lnTo>
                    <a:pt x="413725" y="189751"/>
                  </a:lnTo>
                  <a:close/>
                  <a:moveTo>
                    <a:pt x="0" y="19970"/>
                  </a:moveTo>
                  <a:lnTo>
                    <a:pt x="193561" y="189751"/>
                  </a:lnTo>
                  <a:lnTo>
                    <a:pt x="0" y="359531"/>
                  </a:lnTo>
                  <a:close/>
                  <a:moveTo>
                    <a:pt x="27379" y="0"/>
                  </a:moveTo>
                  <a:lnTo>
                    <a:pt x="579906" y="0"/>
                  </a:lnTo>
                  <a:lnTo>
                    <a:pt x="303694" y="242251"/>
                  </a:ln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  <p:txBody>
            <a:bodyPr/>
            <a:lstStyle/>
            <a:p>
              <a:endParaRPr lang="zh-CN" altLang="en-US" sz="248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5"/>
          <p:cNvGrpSpPr/>
          <p:nvPr/>
        </p:nvGrpSpPr>
        <p:grpSpPr>
          <a:xfrm>
            <a:off x="5506416" y="3268909"/>
            <a:ext cx="1112552" cy="1088024"/>
            <a:chOff x="2050449" y="4045746"/>
            <a:chExt cx="656072" cy="641608"/>
          </a:xfrm>
        </p:grpSpPr>
        <p:sp>
          <p:nvSpPr>
            <p:cNvPr id="21" name="任意多边形 515"/>
            <p:cNvSpPr/>
            <p:nvPr/>
          </p:nvSpPr>
          <p:spPr>
            <a:xfrm>
              <a:off x="2050449" y="4045746"/>
              <a:ext cx="656072" cy="641608"/>
            </a:xfrm>
            <a:custGeom>
              <a:avLst/>
              <a:gdLst/>
              <a:ahLst/>
              <a:cxnLst/>
              <a:rect l="0" t="0" r="0" b="0"/>
              <a:pathLst>
                <a:path w="459407" h="449279">
                  <a:moveTo>
                    <a:pt x="0" y="224639"/>
                  </a:moveTo>
                  <a:cubicBezTo>
                    <a:pt x="0" y="100575"/>
                    <a:pt x="102842" y="0"/>
                    <a:pt x="229704" y="0"/>
                  </a:cubicBezTo>
                  <a:cubicBezTo>
                    <a:pt x="356565" y="0"/>
                    <a:pt x="459407" y="100575"/>
                    <a:pt x="459407" y="224639"/>
                  </a:cubicBezTo>
                  <a:cubicBezTo>
                    <a:pt x="459407" y="348704"/>
                    <a:pt x="356565" y="449279"/>
                    <a:pt x="229704" y="449279"/>
                  </a:cubicBezTo>
                  <a:cubicBezTo>
                    <a:pt x="102842" y="449279"/>
                    <a:pt x="0" y="348704"/>
                    <a:pt x="0" y="224639"/>
                  </a:cubicBezTo>
                  <a:close/>
                </a:path>
              </a:pathLst>
            </a:custGeom>
            <a:solidFill>
              <a:srgbClr val="BB0E1F"/>
            </a:solidFill>
            <a:ln w="7600" cap="flat">
              <a:noFill/>
              <a:bevel/>
            </a:ln>
          </p:spPr>
          <p:txBody>
            <a:bodyPr/>
            <a:p/>
          </p:txBody>
        </p:sp>
        <p:sp>
          <p:nvSpPr>
            <p:cNvPr id="22" name="任意多边形 26"/>
            <p:cNvSpPr/>
            <p:nvPr/>
          </p:nvSpPr>
          <p:spPr>
            <a:xfrm>
              <a:off x="2233113" y="4232939"/>
              <a:ext cx="290744" cy="290305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  <p:txBody>
            <a:bodyPr/>
            <a:lstStyle/>
            <a:p>
              <a:endParaRPr lang="zh-CN" altLang="en-US" sz="248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16"/>
          <p:cNvGrpSpPr/>
          <p:nvPr/>
        </p:nvGrpSpPr>
        <p:grpSpPr>
          <a:xfrm>
            <a:off x="6309210" y="1508428"/>
            <a:ext cx="4642542" cy="894605"/>
            <a:chOff x="3624780" y="2412339"/>
            <a:chExt cx="2351472" cy="894604"/>
          </a:xfrm>
        </p:grpSpPr>
        <p:sp>
          <p:nvSpPr>
            <p:cNvPr id="24" name="文本框 23"/>
            <p:cNvSpPr txBox="1"/>
            <p:nvPr/>
          </p:nvSpPr>
          <p:spPr>
            <a:xfrm>
              <a:off x="3624780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624780" y="2750894"/>
              <a:ext cx="2351472" cy="5560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26" name="组合 36"/>
          <p:cNvGrpSpPr/>
          <p:nvPr/>
        </p:nvGrpSpPr>
        <p:grpSpPr>
          <a:xfrm>
            <a:off x="4807178" y="4798322"/>
            <a:ext cx="3084746" cy="986874"/>
            <a:chOff x="3624780" y="2412339"/>
            <a:chExt cx="2351472" cy="986873"/>
          </a:xfrm>
        </p:grpSpPr>
        <p:sp>
          <p:nvSpPr>
            <p:cNvPr id="27" name="文本框 26"/>
            <p:cNvSpPr txBox="1"/>
            <p:nvPr/>
          </p:nvSpPr>
          <p:spPr>
            <a:xfrm>
              <a:off x="3733627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624780" y="2750894"/>
              <a:ext cx="2351472" cy="6483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29" name="组合 39"/>
          <p:cNvGrpSpPr/>
          <p:nvPr/>
        </p:nvGrpSpPr>
        <p:grpSpPr>
          <a:xfrm>
            <a:off x="8361297" y="4798322"/>
            <a:ext cx="3084746" cy="986874"/>
            <a:chOff x="3624780" y="2412339"/>
            <a:chExt cx="2351472" cy="986873"/>
          </a:xfrm>
        </p:grpSpPr>
        <p:sp>
          <p:nvSpPr>
            <p:cNvPr id="30" name="文本框 29"/>
            <p:cNvSpPr txBox="1"/>
            <p:nvPr/>
          </p:nvSpPr>
          <p:spPr>
            <a:xfrm>
              <a:off x="3733627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624780" y="2750894"/>
              <a:ext cx="2351472" cy="6483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pic>
        <p:nvPicPr>
          <p:cNvPr id="47" name="Picture 46" descr="118-苏州大学-img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28" y="2139499"/>
            <a:ext cx="4142051" cy="2588782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69A38EF4-4C46-D3FC-B5B7-3100E6F298DF}"/>
              </a:ext>
            </a:extLst>
          </p:cNvPr>
          <p:cNvGrpSpPr/>
          <p:nvPr/>
        </p:nvGrpSpPr>
        <p:grpSpPr>
          <a:xfrm>
            <a:off x="11349242" y="117274"/>
            <a:ext cx="666750" cy="666750"/>
            <a:chOff x="10650049" y="227433"/>
            <a:chExt cx="666750" cy="66675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C0EBD6E4-0D7D-56AE-1D86-F8087B72DC19}"/>
                </a:ext>
              </a:extLst>
            </p:cNvPr>
            <p:cNvSpPr/>
            <p:nvPr/>
          </p:nvSpPr>
          <p:spPr>
            <a:xfrm>
              <a:off x="10650049" y="227433"/>
              <a:ext cx="666750" cy="66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8" name="Picture 47" descr="118-苏州大学-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51148" y="228533"/>
              <a:ext cx="664552" cy="664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766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2F0307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5" name="椭圆 4"/>
          <p:cNvSpPr/>
          <p:nvPr/>
        </p:nvSpPr>
        <p:spPr>
          <a:xfrm>
            <a:off x="4935226" y="2895913"/>
            <a:ext cx="2132942" cy="2132824"/>
          </a:xfrm>
          <a:prstGeom prst="ellipse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5" rIns="91408" bIns="45705" rtlCol="0" anchor="ctr"/>
          <a:lstStyle/>
          <a:p>
            <a:pPr algn="ctr"/>
            <a:endParaRPr lang="zh-CN" altLang="en-US" sz="1706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9"/>
          <p:cNvSpPr txBox="1"/>
          <p:nvPr/>
        </p:nvSpPr>
        <p:spPr>
          <a:xfrm>
            <a:off x="5423485" y="3346995"/>
            <a:ext cx="1156424" cy="1225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98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3981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98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7" name="任意多边形 44"/>
          <p:cNvSpPr/>
          <p:nvPr/>
        </p:nvSpPr>
        <p:spPr>
          <a:xfrm>
            <a:off x="605456" y="1852385"/>
            <a:ext cx="5224082" cy="1951642"/>
          </a:xfrm>
          <a:custGeom>
            <a:avLst/>
            <a:gdLst>
              <a:gd name="connsiteX0" fmla="*/ 20620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825272 h 1952352"/>
              <a:gd name="connsiteX4" fmla="*/ 5136284 w 5225694"/>
              <a:gd name="connsiteY4" fmla="*/ 838917 h 1952352"/>
              <a:gd name="connsiteX5" fmla="*/ 4126117 w 5225694"/>
              <a:gd name="connsiteY5" fmla="*/ 1849083 h 1952352"/>
              <a:gd name="connsiteX6" fmla="*/ 4115707 w 5225694"/>
              <a:gd name="connsiteY6" fmla="*/ 1952352 h 1952352"/>
              <a:gd name="connsiteX7" fmla="*/ 206207 w 5225694"/>
              <a:gd name="connsiteY7" fmla="*/ 1952352 h 1952352"/>
              <a:gd name="connsiteX8" fmla="*/ 0 w 5225694"/>
              <a:gd name="connsiteY8" fmla="*/ 1746145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825272"/>
                </a:lnTo>
                <a:lnTo>
                  <a:pt x="5136284" y="838917"/>
                </a:lnTo>
                <a:cubicBezTo>
                  <a:pt x="4629239" y="942674"/>
                  <a:pt x="4229874" y="1342039"/>
                  <a:pt x="4126117" y="1849083"/>
                </a:cubicBezTo>
                <a:lnTo>
                  <a:pt x="4115707" y="1952352"/>
                </a:ln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5" rIns="91408" bIns="45705" rtlCol="0" anchor="ctr"/>
          <a:lstStyle/>
          <a:p>
            <a:pPr algn="ctr"/>
            <a:endParaRPr lang="zh-CN" altLang="en-US" sz="1706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 45"/>
          <p:cNvSpPr/>
          <p:nvPr/>
        </p:nvSpPr>
        <p:spPr>
          <a:xfrm>
            <a:off x="6173862" y="1852385"/>
            <a:ext cx="5224082" cy="1951642"/>
          </a:xfrm>
          <a:custGeom>
            <a:avLst/>
            <a:gdLst>
              <a:gd name="connsiteX0" fmla="*/ 20620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1746145 h 1952352"/>
              <a:gd name="connsiteX4" fmla="*/ 5019487 w 5225694"/>
              <a:gd name="connsiteY4" fmla="*/ 1952352 h 1952352"/>
              <a:gd name="connsiteX5" fmla="*/ 1109988 w 5225694"/>
              <a:gd name="connsiteY5" fmla="*/ 1952352 h 1952352"/>
              <a:gd name="connsiteX6" fmla="*/ 1099577 w 5225694"/>
              <a:gd name="connsiteY6" fmla="*/ 1849083 h 1952352"/>
              <a:gd name="connsiteX7" fmla="*/ 89411 w 5225694"/>
              <a:gd name="connsiteY7" fmla="*/ 838917 h 1952352"/>
              <a:gd name="connsiteX8" fmla="*/ 0 w 5225694"/>
              <a:gd name="connsiteY8" fmla="*/ 825272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1109988" y="1952352"/>
                </a:lnTo>
                <a:lnTo>
                  <a:pt x="1099577" y="1849083"/>
                </a:lnTo>
                <a:cubicBezTo>
                  <a:pt x="995821" y="1342039"/>
                  <a:pt x="596456" y="942674"/>
                  <a:pt x="89411" y="838917"/>
                </a:cubicBezTo>
                <a:lnTo>
                  <a:pt x="0" y="825272"/>
                </a:ln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5" rIns="91408" bIns="45705" rtlCol="0" anchor="ctr"/>
          <a:lstStyle/>
          <a:p>
            <a:pPr algn="ctr"/>
            <a:endParaRPr lang="zh-CN" altLang="en-US" sz="1706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 47"/>
          <p:cNvSpPr/>
          <p:nvPr/>
        </p:nvSpPr>
        <p:spPr>
          <a:xfrm>
            <a:off x="605456" y="4120626"/>
            <a:ext cx="5224082" cy="1951642"/>
          </a:xfrm>
          <a:custGeom>
            <a:avLst/>
            <a:gdLst>
              <a:gd name="connsiteX0" fmla="*/ 206207 w 5225694"/>
              <a:gd name="connsiteY0" fmla="*/ 0 h 1952352"/>
              <a:gd name="connsiteX1" fmla="*/ 4115707 w 5225694"/>
              <a:gd name="connsiteY1" fmla="*/ 0 h 1952352"/>
              <a:gd name="connsiteX2" fmla="*/ 4126117 w 5225694"/>
              <a:gd name="connsiteY2" fmla="*/ 103268 h 1952352"/>
              <a:gd name="connsiteX3" fmla="*/ 5136284 w 5225694"/>
              <a:gd name="connsiteY3" fmla="*/ 1113434 h 1952352"/>
              <a:gd name="connsiteX4" fmla="*/ 5225694 w 5225694"/>
              <a:gd name="connsiteY4" fmla="*/ 1127080 h 1952352"/>
              <a:gd name="connsiteX5" fmla="*/ 5225694 w 5225694"/>
              <a:gd name="connsiteY5" fmla="*/ 1746145 h 1952352"/>
              <a:gd name="connsiteX6" fmla="*/ 5019487 w 5225694"/>
              <a:gd name="connsiteY6" fmla="*/ 1952352 h 1952352"/>
              <a:gd name="connsiteX7" fmla="*/ 206207 w 5225694"/>
              <a:gd name="connsiteY7" fmla="*/ 1952352 h 1952352"/>
              <a:gd name="connsiteX8" fmla="*/ 0 w 5225694"/>
              <a:gd name="connsiteY8" fmla="*/ 1746145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4115707" y="0"/>
                </a:lnTo>
                <a:lnTo>
                  <a:pt x="4126117" y="103268"/>
                </a:lnTo>
                <a:cubicBezTo>
                  <a:pt x="4229874" y="610313"/>
                  <a:pt x="4629239" y="1009678"/>
                  <a:pt x="5136284" y="1113434"/>
                </a:cubicBezTo>
                <a:lnTo>
                  <a:pt x="5225694" y="1127080"/>
                </a:ln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5" rIns="91408" bIns="45705" rtlCol="0" anchor="ctr"/>
          <a:lstStyle/>
          <a:p>
            <a:pPr algn="ctr"/>
            <a:endParaRPr lang="zh-CN" altLang="en-US" sz="1706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46"/>
          <p:cNvSpPr/>
          <p:nvPr/>
        </p:nvSpPr>
        <p:spPr>
          <a:xfrm>
            <a:off x="6173862" y="4120626"/>
            <a:ext cx="5224082" cy="1951642"/>
          </a:xfrm>
          <a:custGeom>
            <a:avLst/>
            <a:gdLst>
              <a:gd name="connsiteX0" fmla="*/ 110998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1746145 h 1952352"/>
              <a:gd name="connsiteX4" fmla="*/ 5019487 w 5225694"/>
              <a:gd name="connsiteY4" fmla="*/ 1952352 h 1952352"/>
              <a:gd name="connsiteX5" fmla="*/ 206207 w 5225694"/>
              <a:gd name="connsiteY5" fmla="*/ 1952352 h 1952352"/>
              <a:gd name="connsiteX6" fmla="*/ 0 w 5225694"/>
              <a:gd name="connsiteY6" fmla="*/ 1746145 h 1952352"/>
              <a:gd name="connsiteX7" fmla="*/ 0 w 5225694"/>
              <a:gd name="connsiteY7" fmla="*/ 1127080 h 1952352"/>
              <a:gd name="connsiteX8" fmla="*/ 89411 w 5225694"/>
              <a:gd name="connsiteY8" fmla="*/ 1113434 h 1952352"/>
              <a:gd name="connsiteX9" fmla="*/ 1099577 w 5225694"/>
              <a:gd name="connsiteY9" fmla="*/ 103268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25694" h="1952352">
                <a:moveTo>
                  <a:pt x="110998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1127080"/>
                </a:lnTo>
                <a:lnTo>
                  <a:pt x="89411" y="1113434"/>
                </a:lnTo>
                <a:cubicBezTo>
                  <a:pt x="596456" y="1009678"/>
                  <a:pt x="995821" y="610313"/>
                  <a:pt x="1099577" y="103268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5" rIns="91408" bIns="45705" rtlCol="0" anchor="ctr"/>
          <a:lstStyle/>
          <a:p>
            <a:pPr algn="ctr"/>
            <a:endParaRPr lang="zh-CN" altLang="en-US" sz="1706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9"/>
          <p:cNvSpPr txBox="1"/>
          <p:nvPr/>
        </p:nvSpPr>
        <p:spPr>
          <a:xfrm>
            <a:off x="1037442" y="2739375"/>
            <a:ext cx="3311346" cy="5790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print the presentation and make it into a film to be used in a wider field.</a:t>
            </a:r>
          </a:p>
        </p:txBody>
      </p:sp>
      <p:sp>
        <p:nvSpPr>
          <p:cNvPr id="12" name="TextBox 30"/>
          <p:cNvSpPr txBox="1"/>
          <p:nvPr/>
        </p:nvSpPr>
        <p:spPr>
          <a:xfrm>
            <a:off x="1037442" y="2113141"/>
            <a:ext cx="18622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标题文字添加</a:t>
            </a:r>
          </a:p>
        </p:txBody>
      </p:sp>
      <p:sp>
        <p:nvSpPr>
          <p:cNvPr id="13" name="TextBox 29"/>
          <p:cNvSpPr txBox="1"/>
          <p:nvPr/>
        </p:nvSpPr>
        <p:spPr>
          <a:xfrm>
            <a:off x="7645529" y="2739375"/>
            <a:ext cx="3311346" cy="5790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print the presentation and make it into a film to be used in a wider field.</a:t>
            </a:r>
          </a:p>
        </p:txBody>
      </p:sp>
      <p:sp>
        <p:nvSpPr>
          <p:cNvPr id="14" name="TextBox 30"/>
          <p:cNvSpPr txBox="1"/>
          <p:nvPr/>
        </p:nvSpPr>
        <p:spPr>
          <a:xfrm>
            <a:off x="7645528" y="2113141"/>
            <a:ext cx="18622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标题文字添加</a:t>
            </a:r>
          </a:p>
        </p:txBody>
      </p:sp>
      <p:sp>
        <p:nvSpPr>
          <p:cNvPr id="15" name="TextBox 29"/>
          <p:cNvSpPr txBox="1"/>
          <p:nvPr/>
        </p:nvSpPr>
        <p:spPr>
          <a:xfrm>
            <a:off x="1037442" y="5043588"/>
            <a:ext cx="3311346" cy="5790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print the presentation and make it into a film to be used in a wider field.</a:t>
            </a:r>
          </a:p>
        </p:txBody>
      </p:sp>
      <p:sp>
        <p:nvSpPr>
          <p:cNvPr id="16" name="TextBox 30"/>
          <p:cNvSpPr txBox="1"/>
          <p:nvPr/>
        </p:nvSpPr>
        <p:spPr>
          <a:xfrm>
            <a:off x="1037442" y="4417357"/>
            <a:ext cx="18622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标题文字添加</a:t>
            </a:r>
          </a:p>
        </p:txBody>
      </p:sp>
      <p:sp>
        <p:nvSpPr>
          <p:cNvPr id="17" name="TextBox 29"/>
          <p:cNvSpPr txBox="1"/>
          <p:nvPr/>
        </p:nvSpPr>
        <p:spPr>
          <a:xfrm>
            <a:off x="7645529" y="5043588"/>
            <a:ext cx="3311346" cy="5790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print the presentation and make it into a film to be used in a wider field.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7645528" y="4417354"/>
            <a:ext cx="18622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标题文字添加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95886E0-EB2F-49FF-E517-38E37CFC3FB2}"/>
              </a:ext>
            </a:extLst>
          </p:cNvPr>
          <p:cNvGrpSpPr/>
          <p:nvPr/>
        </p:nvGrpSpPr>
        <p:grpSpPr>
          <a:xfrm>
            <a:off x="11349242" y="117274"/>
            <a:ext cx="666750" cy="666750"/>
            <a:chOff x="10650049" y="227433"/>
            <a:chExt cx="666750" cy="66675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49D63C1-F9B7-7BED-2FD3-9B42BCF15116}"/>
                </a:ext>
              </a:extLst>
            </p:cNvPr>
            <p:cNvSpPr/>
            <p:nvPr/>
          </p:nvSpPr>
          <p:spPr>
            <a:xfrm>
              <a:off x="10650049" y="227433"/>
              <a:ext cx="666750" cy="66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7" name="Picture 86" descr="118-苏州大学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1148" y="228533"/>
              <a:ext cx="664552" cy="664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361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1418718"/>
            <a:ext cx="12192000" cy="1708539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2F0307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4974" y="1474995"/>
            <a:ext cx="4537047" cy="13890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en-US" altLang="zh-CN" sz="8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.02</a:t>
            </a:r>
            <a:endParaRPr kumimoji="0" lang="en-US" altLang="zh-CN" sz="8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775938" y="3613937"/>
            <a:ext cx="6125036" cy="10649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b="1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775938" y="4758866"/>
            <a:ext cx="4919009" cy="7238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print the demonstrate on a projector or computer, or print the presentationpresentation</a:t>
            </a:r>
          </a:p>
        </p:txBody>
      </p:sp>
      <p:pic>
        <p:nvPicPr>
          <p:cNvPr id="35" name="Picture 34" descr="118-苏州大学-img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055" y="1942761"/>
            <a:ext cx="5309937" cy="331871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11071AA-4115-81CD-961E-409BCBBBBE4A}"/>
              </a:ext>
            </a:extLst>
          </p:cNvPr>
          <p:cNvGrpSpPr/>
          <p:nvPr/>
        </p:nvGrpSpPr>
        <p:grpSpPr>
          <a:xfrm>
            <a:off x="11349242" y="117274"/>
            <a:ext cx="666750" cy="666750"/>
            <a:chOff x="10650049" y="227433"/>
            <a:chExt cx="666750" cy="66675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B9374FF-A183-ED1D-DA3A-C470BC38F473}"/>
                </a:ext>
              </a:extLst>
            </p:cNvPr>
            <p:cNvSpPr/>
            <p:nvPr/>
          </p:nvSpPr>
          <p:spPr>
            <a:xfrm>
              <a:off x="10650049" y="227433"/>
              <a:ext cx="666750" cy="66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Picture 35" descr="118-苏州大学-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51148" y="228533"/>
              <a:ext cx="664552" cy="664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0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>
            <a:stCxn id="8" idx="2"/>
          </p:cNvCxnSpPr>
          <p:nvPr/>
        </p:nvCxnSpPr>
        <p:spPr>
          <a:xfrm flipH="1">
            <a:off x="6083752" y="2707111"/>
            <a:ext cx="1" cy="41508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 flipH="1">
            <a:off x="-24494" y="0"/>
            <a:ext cx="12216494" cy="3199026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2F0307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31" y="621695"/>
            <a:ext cx="5640738" cy="4230552"/>
          </a:xfrm>
          <a:prstGeom prst="rect">
            <a:avLst/>
          </a:prstGeom>
        </p:spPr>
      </p:pic>
      <p:pic>
        <p:nvPicPr>
          <p:cNvPr id="33" name="Picture 32" descr="118-苏州大学-img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900" y="1523448"/>
            <a:ext cx="3585625" cy="22410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1325286" y="1318013"/>
            <a:ext cx="9516933" cy="13890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dist" defTabSz="914400">
              <a:lnSpc>
                <a:spcPct val="114000"/>
              </a:lnSpc>
              <a:defRPr/>
            </a:pPr>
            <a:r>
              <a:rPr lang="en-US" altLang="zh-CN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PROJECTOR</a:t>
            </a:r>
            <a:endParaRPr kumimoji="0" lang="en-US" altLang="zh-CN" sz="8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8"/>
          <p:cNvGrpSpPr/>
          <p:nvPr/>
        </p:nvGrpSpPr>
        <p:grpSpPr>
          <a:xfrm>
            <a:off x="1352989" y="4614967"/>
            <a:ext cx="3845283" cy="1422352"/>
            <a:chOff x="3624779" y="2412339"/>
            <a:chExt cx="3845282" cy="1422351"/>
          </a:xfrm>
        </p:grpSpPr>
        <p:sp>
          <p:nvSpPr>
            <p:cNvPr id="12" name="文本框 11"/>
            <p:cNvSpPr txBox="1"/>
            <p:nvPr/>
          </p:nvSpPr>
          <p:spPr>
            <a:xfrm>
              <a:off x="4902695" y="2412339"/>
              <a:ext cx="25673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624779" y="3005618"/>
              <a:ext cx="3845282" cy="82907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17" name="组合 8"/>
          <p:cNvGrpSpPr/>
          <p:nvPr/>
        </p:nvGrpSpPr>
        <p:grpSpPr>
          <a:xfrm>
            <a:off x="7021431" y="4585025"/>
            <a:ext cx="3845283" cy="1422352"/>
            <a:chOff x="3624779" y="2412339"/>
            <a:chExt cx="3845282" cy="1422351"/>
          </a:xfrm>
        </p:grpSpPr>
        <p:sp>
          <p:nvSpPr>
            <p:cNvPr id="18" name="文本框 17"/>
            <p:cNvSpPr txBox="1"/>
            <p:nvPr/>
          </p:nvSpPr>
          <p:spPr>
            <a:xfrm>
              <a:off x="3643817" y="2412339"/>
              <a:ext cx="25673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624779" y="3005618"/>
              <a:ext cx="3845282" cy="82907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D6B9CE3-F0EA-56E2-5C79-6123D60004CA}"/>
              </a:ext>
            </a:extLst>
          </p:cNvPr>
          <p:cNvGrpSpPr/>
          <p:nvPr/>
        </p:nvGrpSpPr>
        <p:grpSpPr>
          <a:xfrm>
            <a:off x="11349242" y="117274"/>
            <a:ext cx="666750" cy="666750"/>
            <a:chOff x="10650049" y="227433"/>
            <a:chExt cx="666750" cy="66675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D621C84-69B9-F7AD-B7D2-21BE392C7D65}"/>
                </a:ext>
              </a:extLst>
            </p:cNvPr>
            <p:cNvSpPr/>
            <p:nvPr/>
          </p:nvSpPr>
          <p:spPr>
            <a:xfrm>
              <a:off x="10650049" y="227433"/>
              <a:ext cx="666750" cy="66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Picture 33" descr="118-苏州大学-logo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51148" y="228533"/>
              <a:ext cx="664552" cy="664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910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4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688</TotalTime>
  <Words>1437</Words>
  <Application>Microsoft Office PowerPoint</Application>
  <PresentationFormat>宽屏</PresentationFormat>
  <Paragraphs>143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微软雅黑</vt:lpstr>
      <vt:lpstr>Arial</vt:lpstr>
      <vt:lpstr>Calibri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pompeya 1</cp:lastModifiedBy>
  <cp:revision>182</cp:revision>
  <dcterms:created xsi:type="dcterms:W3CDTF">2017-08-18T03:02:00Z</dcterms:created>
  <dcterms:modified xsi:type="dcterms:W3CDTF">2022-07-03T03:14:16Z</dcterms:modified>
  <cp:category>淘宝店铺:想搞设计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